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52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70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62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93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93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95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6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0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20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10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2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8255-AF5B-41CD-9F3E-7710F9488A45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1502-3EF0-4208-95AA-EE4793B1BD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6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3896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828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96"/>
            <a:ext cx="12192000" cy="69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8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6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6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811"/>
            <a:ext cx="12191999" cy="71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Ross</dc:creator>
  <cp:lastModifiedBy>Sarah Ross</cp:lastModifiedBy>
  <cp:revision>6</cp:revision>
  <dcterms:created xsi:type="dcterms:W3CDTF">2016-04-18T23:51:23Z</dcterms:created>
  <dcterms:modified xsi:type="dcterms:W3CDTF">2016-04-19T23:18:14Z</dcterms:modified>
</cp:coreProperties>
</file>