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664" r:id="rId1"/>
  </p:sldMasterIdLst>
  <p:notesMasterIdLst>
    <p:notesMasterId r:id="rId29"/>
  </p:notesMasterIdLst>
  <p:handoutMasterIdLst>
    <p:handoutMasterId r:id="rId30"/>
  </p:handoutMasterIdLst>
  <p:sldIdLst>
    <p:sldId id="295" r:id="rId2"/>
    <p:sldId id="256" r:id="rId3"/>
    <p:sldId id="257" r:id="rId4"/>
    <p:sldId id="259" r:id="rId5"/>
    <p:sldId id="260" r:id="rId6"/>
    <p:sldId id="261" r:id="rId7"/>
    <p:sldId id="262" r:id="rId8"/>
    <p:sldId id="263" r:id="rId9"/>
    <p:sldId id="264" r:id="rId10"/>
    <p:sldId id="265" r:id="rId11"/>
    <p:sldId id="310" r:id="rId12"/>
    <p:sldId id="266" r:id="rId13"/>
    <p:sldId id="270" r:id="rId14"/>
    <p:sldId id="296" r:id="rId15"/>
    <p:sldId id="271" r:id="rId16"/>
    <p:sldId id="272" r:id="rId17"/>
    <p:sldId id="283" r:id="rId18"/>
    <p:sldId id="284" r:id="rId19"/>
    <p:sldId id="276" r:id="rId20"/>
    <p:sldId id="285" r:id="rId21"/>
    <p:sldId id="278" r:id="rId22"/>
    <p:sldId id="286" r:id="rId23"/>
    <p:sldId id="287" r:id="rId24"/>
    <p:sldId id="280" r:id="rId25"/>
    <p:sldId id="281" r:id="rId26"/>
    <p:sldId id="282" r:id="rId27"/>
    <p:sldId id="311" r:id="rId28"/>
  </p:sldIdLst>
  <p:sldSz cx="9144000" cy="6858000" type="screen4x3"/>
  <p:notesSz cx="7315200" cy="96012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purl.oclc.org/ooxml/drawingml/main" xmlns:r="http://purl.oclc.org/ooxml/officeDocument/relationships" xmlns:p="http://purl.oclc.org/ooxml/presentationml/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05"/>
    <a:srgbClr val="02E00D"/>
    <a:srgbClr val="66FF66"/>
    <a:srgbClr val="FF6600"/>
    <a:srgbClr val="FDFED6"/>
    <a:srgbClr val="800000"/>
    <a:srgbClr val="FBDAD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purl.oclc.org/ooxml/drawingml/main" def="{5C22544A-7EE6-4342-B048-85BDC9FD1C3A}"/>
</file>

<file path=ppt/viewProps.xml><?xml version="1.0" encoding="utf-8"?>
<p:viewPr xmlns:a="http://purl.oclc.org/ooxml/drawingml/main" xmlns:r="http://purl.oclc.org/ooxml/officeDocument/relationships" xmlns:p="http://purl.oclc.org/ooxml/presentationml/main">
  <p:normalViewPr>
    <p:restoredLeft sz="14.513%" autoAdjust="0"/>
    <p:restoredTop sz="86.499%" autoAdjust="0"/>
  </p:normalViewPr>
  <p:slideViewPr>
    <p:cSldViewPr>
      <p:cViewPr varScale="1">
        <p:scale>
          <a:sx n="59" d="100"/>
          <a:sy n="59" d="100"/>
        </p:scale>
        <p:origin x="1540" y="64"/>
      </p:cViewPr>
      <p:guideLst>
        <p:guide orient="horz" pos="2160"/>
        <p:guide pos="2880"/>
      </p:guideLst>
    </p:cSldViewPr>
  </p:slideViewPr>
  <p:outlineViewPr>
    <p:cViewPr>
      <p:scale>
        <a:sx n="33" d="100"/>
        <a:sy n="33" d="100"/>
      </p:scale>
      <p:origin x="0" y="1212"/>
    </p:cViewPr>
  </p:outlineViewPr>
  <p:notesTextViewPr>
    <p:cViewPr>
      <p:scale>
        <a:sx n="100" d="100"/>
        <a:sy n="100" d="100"/>
      </p:scale>
      <p:origin x="0" y="0"/>
    </p:cViewPr>
  </p:notesTextViewPr>
  <p:sorterViewPr>
    <p:cViewPr>
      <p:scale>
        <a:sx n="100" d="100"/>
        <a:sy n="100" d="100"/>
      </p:scale>
      <p:origin x="0" y="2526"/>
    </p:cViewPr>
  </p:sorterViewPr>
  <p:notesViewPr>
    <p:cSldViewPr>
      <p:cViewPr>
        <p:scale>
          <a:sx n="100" d="100"/>
          <a:sy n="100" d="100"/>
        </p:scale>
        <p:origin x="-882" y="7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purl.oclc.org/ooxml/officeDocument/relationships/slide" Target="slides/slide12.xml"/><Relationship Id="rId18" Type="http://purl.oclc.org/ooxml/officeDocument/relationships/slide" Target="slides/slide17.xml"/><Relationship Id="rId26" Type="http://purl.oclc.org/ooxml/officeDocument/relationships/slide" Target="slides/slide25.xml"/><Relationship Id="rId3" Type="http://purl.oclc.org/ooxml/officeDocument/relationships/slide" Target="slides/slide2.xml"/><Relationship Id="rId21" Type="http://purl.oclc.org/ooxml/officeDocument/relationships/slide" Target="slides/slide20.xml"/><Relationship Id="rId34" Type="http://purl.oclc.org/ooxml/officeDocument/relationships/tableStyles" Target="tableStyles.xml"/><Relationship Id="rId7" Type="http://purl.oclc.org/ooxml/officeDocument/relationships/slide" Target="slides/slide6.xml"/><Relationship Id="rId12" Type="http://purl.oclc.org/ooxml/officeDocument/relationships/slide" Target="slides/slide11.xml"/><Relationship Id="rId17" Type="http://purl.oclc.org/ooxml/officeDocument/relationships/slide" Target="slides/slide16.xml"/><Relationship Id="rId25" Type="http://purl.oclc.org/ooxml/officeDocument/relationships/slide" Target="slides/slide24.xml"/><Relationship Id="rId33" Type="http://purl.oclc.org/ooxml/officeDocument/relationships/theme" Target="theme/theme1.xml"/><Relationship Id="rId2" Type="http://purl.oclc.org/ooxml/officeDocument/relationships/slide" Target="slides/slide1.xml"/><Relationship Id="rId16" Type="http://purl.oclc.org/ooxml/officeDocument/relationships/slide" Target="slides/slide15.xml"/><Relationship Id="rId20" Type="http://purl.oclc.org/ooxml/officeDocument/relationships/slide" Target="slides/slide19.xml"/><Relationship Id="rId29" Type="http://purl.oclc.org/ooxml/officeDocument/relationships/notesMaster" Target="notesMasters/notesMaster1.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slide" Target="slides/slide10.xml"/><Relationship Id="rId24" Type="http://purl.oclc.org/ooxml/officeDocument/relationships/slide" Target="slides/slide23.xml"/><Relationship Id="rId32" Type="http://purl.oclc.org/ooxml/officeDocument/relationships/viewProps" Target="viewProps.xml"/><Relationship Id="rId5" Type="http://purl.oclc.org/ooxml/officeDocument/relationships/slide" Target="slides/slide4.xml"/><Relationship Id="rId15" Type="http://purl.oclc.org/ooxml/officeDocument/relationships/slide" Target="slides/slide14.xml"/><Relationship Id="rId23" Type="http://purl.oclc.org/ooxml/officeDocument/relationships/slide" Target="slides/slide22.xml"/><Relationship Id="rId28" Type="http://purl.oclc.org/ooxml/officeDocument/relationships/slide" Target="slides/slide27.xml"/><Relationship Id="rId10" Type="http://purl.oclc.org/ooxml/officeDocument/relationships/slide" Target="slides/slide9.xml"/><Relationship Id="rId19" Type="http://purl.oclc.org/ooxml/officeDocument/relationships/slide" Target="slides/slide18.xml"/><Relationship Id="rId31" Type="http://purl.oclc.org/ooxml/officeDocument/relationships/presProps" Target="presProps.xml"/><Relationship Id="rId4" Type="http://purl.oclc.org/ooxml/officeDocument/relationships/slide" Target="slides/slide3.xml"/><Relationship Id="rId9" Type="http://purl.oclc.org/ooxml/officeDocument/relationships/slide" Target="slides/slide8.xml"/><Relationship Id="rId14" Type="http://purl.oclc.org/ooxml/officeDocument/relationships/slide" Target="slides/slide13.xml"/><Relationship Id="rId22" Type="http://purl.oclc.org/ooxml/officeDocument/relationships/slide" Target="slides/slide21.xml"/><Relationship Id="rId27" Type="http://purl.oclc.org/ooxml/officeDocument/relationships/slide" Target="slides/slide26.xml"/><Relationship Id="rId30" Type="http://purl.oclc.org/ooxml/officeDocument/relationships/handoutMaster" Target="handoutMasters/handoutMaster1.xml"/><Relationship Id="rId8" Type="http://purl.oclc.org/ooxml/officeDocument/relationships/slide" Target="slides/slide7.xml"/></Relationships>
</file>

<file path=ppt/handoutMasters/_rels/handoutMaster1.xml.rels><?xml version="1.0" encoding="UTF-8" standalone="yes"?>
<Relationships xmlns="http://schemas.openxmlformats.org/package/2006/relationships"><Relationship Id="rId1" Type="http://purl.oclc.org/ooxml/officeDocument/relationships/theme" Target="../theme/theme3.xml"/></Relationships>
</file>

<file path=ppt/handoutMasters/handoutMaster1.xml><?xml version="1.0" encoding="utf-8"?>
<p:handout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81013"/>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l" eaLnBrk="1" hangingPunct="1">
              <a:defRPr>
                <a:latin typeface="Arial" charset="0"/>
                <a:cs typeface="Arial" charset="0"/>
              </a:defRPr>
            </a:lvl1pPr>
          </a:lstStyle>
          <a:p>
            <a:pPr>
              <a:defRPr/>
            </a:pPr>
            <a:endParaRPr lang="en-AU"/>
          </a:p>
        </p:txBody>
      </p:sp>
      <p:sp>
        <p:nvSpPr>
          <p:cNvPr id="48131" name="Rectangle 3"/>
          <p:cNvSpPr>
            <a:spLocks noGrp="1" noChangeArrowheads="1"/>
          </p:cNvSpPr>
          <p:nvPr>
            <p:ph type="dt" sz="quarter" idx="1"/>
          </p:nvPr>
        </p:nvSpPr>
        <p:spPr bwMode="auto">
          <a:xfrm>
            <a:off x="4143375" y="0"/>
            <a:ext cx="3170238" cy="481013"/>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fld id="{A01BB942-C5FE-411F-883C-7FFC9887505F}" type="datetimeFigureOut">
              <a:rPr lang="en-AU"/>
              <a:pPr>
                <a:defRPr/>
              </a:pPr>
              <a:t>26/10/2021</a:t>
            </a:fld>
            <a:endParaRPr lang="en-AU"/>
          </a:p>
        </p:txBody>
      </p:sp>
      <p:sp>
        <p:nvSpPr>
          <p:cNvPr id="48132" name="Rectangle 4"/>
          <p:cNvSpPr>
            <a:spLocks noGrp="1" noChangeArrowheads="1"/>
          </p:cNvSpPr>
          <p:nvPr>
            <p:ph type="ftr" sz="quarter" idx="2"/>
          </p:nvPr>
        </p:nvSpPr>
        <p:spPr bwMode="auto">
          <a:xfrm>
            <a:off x="0" y="9118600"/>
            <a:ext cx="3170238" cy="481013"/>
          </a:xfrm>
          <a:prstGeom prst="rect">
            <a:avLst/>
          </a:prstGeom>
          <a:noFill/>
          <a:ln w="9525">
            <a:noFill/>
            <a:miter lim="800%"/>
            <a:headEnd/>
            <a:tailEnd/>
          </a:ln>
          <a:effectLst/>
        </p:spPr>
        <p:txBody>
          <a:bodyPr vert="horz" wrap="square" lIns="91440" tIns="45720" rIns="91440" bIns="45720" numCol="1" anchor="b" anchorCtr="0" compatLnSpc="1">
            <a:prstTxWarp prst="textNoShape">
              <a:avLst/>
            </a:prstTxWarp>
          </a:bodyPr>
          <a:lstStyle>
            <a:lvl1pPr algn="l" eaLnBrk="1" hangingPunct="1">
              <a:defRPr>
                <a:latin typeface="Arial" charset="0"/>
                <a:cs typeface="Arial" charset="0"/>
              </a:defRPr>
            </a:lvl1pPr>
          </a:lstStyle>
          <a:p>
            <a:pPr>
              <a:defRPr/>
            </a:pPr>
            <a:endParaRPr lang="en-AU"/>
          </a:p>
        </p:txBody>
      </p:sp>
      <p:sp>
        <p:nvSpPr>
          <p:cNvPr id="48133" name="Rectangle 5"/>
          <p:cNvSpPr>
            <a:spLocks noGrp="1" noChangeArrowheads="1"/>
          </p:cNvSpPr>
          <p:nvPr>
            <p:ph type="sldNum" sz="quarter" idx="3"/>
          </p:nvPr>
        </p:nvSpPr>
        <p:spPr bwMode="auto">
          <a:xfrm>
            <a:off x="4143375" y="9118600"/>
            <a:ext cx="3170238" cy="481013"/>
          </a:xfrm>
          <a:prstGeom prst="rect">
            <a:avLst/>
          </a:prstGeom>
          <a:noFill/>
          <a:ln w="9525">
            <a:noFill/>
            <a:miter lim="800%"/>
            <a:headEnd/>
            <a:tailEnd/>
          </a:ln>
          <a:effectLst/>
        </p:spPr>
        <p:txBody>
          <a:bodyPr vert="horz" wrap="square" lIns="91440" tIns="45720" rIns="91440" bIns="45720" numCol="1" anchor="b" anchorCtr="0" compatLnSpc="1">
            <a:prstTxWarp prst="textNoShape">
              <a:avLst/>
            </a:prstTxWarp>
          </a:bodyPr>
          <a:lstStyle>
            <a:lvl1pPr algn="r" eaLnBrk="1" hangingPunct="1">
              <a:defRPr smtClean="0"/>
            </a:lvl1pPr>
          </a:lstStyle>
          <a:p>
            <a:pPr>
              <a:defRPr/>
            </a:pPr>
            <a:fld id="{1B149460-2F3C-4EA0-8C7F-370F0EDE1569}"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purl.oclc.org/ooxml/officeDocument/relationships/theme" Target="../theme/theme2.xml"/></Relationships>
</file>

<file path=ppt/notesMasters/notesMaster1.xml><?xml version="1.0" encoding="utf-8"?>
<p:notes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170238" cy="481013"/>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l" eaLnBrk="1" hangingPunct="1">
              <a:defRPr>
                <a:latin typeface="Arial" charset="0"/>
                <a:cs typeface="Arial" charset="0"/>
              </a:defRPr>
            </a:lvl1pPr>
          </a:lstStyle>
          <a:p>
            <a:pPr>
              <a:defRPr/>
            </a:pPr>
            <a:endParaRPr lang="en-AU"/>
          </a:p>
        </p:txBody>
      </p:sp>
      <p:sp>
        <p:nvSpPr>
          <p:cNvPr id="43011" name="Rectangle 3"/>
          <p:cNvSpPr>
            <a:spLocks noGrp="1" noChangeArrowheads="1"/>
          </p:cNvSpPr>
          <p:nvPr>
            <p:ph type="dt" idx="1"/>
          </p:nvPr>
        </p:nvSpPr>
        <p:spPr bwMode="auto">
          <a:xfrm>
            <a:off x="4143375" y="0"/>
            <a:ext cx="3170238" cy="481013"/>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fld id="{857B5986-6E6A-4EB3-A3DB-3B1FE082B75B}" type="datetimeFigureOut">
              <a:rPr lang="en-AU"/>
              <a:pPr>
                <a:defRPr/>
              </a:pPr>
              <a:t>26/10/2021</a:t>
            </a:fld>
            <a:endParaRPr lang="en-AU"/>
          </a:p>
        </p:txBody>
      </p:sp>
      <p:sp>
        <p:nvSpPr>
          <p:cNvPr id="2052"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
            <a:headEnd/>
            <a:tailEnd/>
          </a:ln>
          <a:extLst>
            <a:ext uri="{909E8E84-426E-40DD-AFC4-6F175D3DCCD1}">
              <a14:hiddenFill xmlns:a14="http://schemas.microsoft.com/office/drawing/2010/main">
                <a:solidFill>
                  <a:srgbClr val="FFFFFF"/>
                </a:solidFill>
              </a14:hiddenFill>
            </a:ext>
          </a:extLst>
        </p:spPr>
      </p:sp>
      <p:sp>
        <p:nvSpPr>
          <p:cNvPr id="43013" name="Rectangle 5"/>
          <p:cNvSpPr>
            <a:spLocks noGrp="1" noChangeArrowheads="1"/>
          </p:cNvSpPr>
          <p:nvPr>
            <p:ph type="body" sz="quarter" idx="3"/>
          </p:nvPr>
        </p:nvSpPr>
        <p:spPr bwMode="auto">
          <a:xfrm>
            <a:off x="731838" y="4560888"/>
            <a:ext cx="5851525" cy="4319587"/>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43014" name="Rectangle 6"/>
          <p:cNvSpPr>
            <a:spLocks noGrp="1" noChangeArrowheads="1"/>
          </p:cNvSpPr>
          <p:nvPr>
            <p:ph type="ftr" sz="quarter" idx="4"/>
          </p:nvPr>
        </p:nvSpPr>
        <p:spPr bwMode="auto">
          <a:xfrm>
            <a:off x="0" y="9118600"/>
            <a:ext cx="3170238" cy="481013"/>
          </a:xfrm>
          <a:prstGeom prst="rect">
            <a:avLst/>
          </a:prstGeom>
          <a:noFill/>
          <a:ln w="9525">
            <a:noFill/>
            <a:miter lim="800%"/>
            <a:headEnd/>
            <a:tailEnd/>
          </a:ln>
          <a:effectLst/>
        </p:spPr>
        <p:txBody>
          <a:bodyPr vert="horz" wrap="square" lIns="91440" tIns="45720" rIns="91440" bIns="45720" numCol="1" anchor="b" anchorCtr="0" compatLnSpc="1">
            <a:prstTxWarp prst="textNoShape">
              <a:avLst/>
            </a:prstTxWarp>
          </a:bodyPr>
          <a:lstStyle>
            <a:lvl1pPr algn="l" eaLnBrk="1" hangingPunct="1">
              <a:defRPr>
                <a:latin typeface="Arial" charset="0"/>
                <a:cs typeface="Arial" charset="0"/>
              </a:defRPr>
            </a:lvl1pPr>
          </a:lstStyle>
          <a:p>
            <a:pPr>
              <a:defRPr/>
            </a:pPr>
            <a:endParaRPr lang="en-AU"/>
          </a:p>
        </p:txBody>
      </p:sp>
      <p:sp>
        <p:nvSpPr>
          <p:cNvPr id="43015" name="Rectangle 7"/>
          <p:cNvSpPr>
            <a:spLocks noGrp="1" noChangeArrowheads="1"/>
          </p:cNvSpPr>
          <p:nvPr>
            <p:ph type="sldNum" sz="quarter" idx="5"/>
          </p:nvPr>
        </p:nvSpPr>
        <p:spPr bwMode="auto">
          <a:xfrm>
            <a:off x="4143375" y="9118600"/>
            <a:ext cx="3170238" cy="481013"/>
          </a:xfrm>
          <a:prstGeom prst="rect">
            <a:avLst/>
          </a:prstGeom>
          <a:noFill/>
          <a:ln w="9525">
            <a:noFill/>
            <a:miter lim="800%"/>
            <a:headEnd/>
            <a:tailEnd/>
          </a:ln>
          <a:effectLst/>
        </p:spPr>
        <p:txBody>
          <a:bodyPr vert="horz" wrap="square" lIns="91440" tIns="45720" rIns="91440" bIns="45720" numCol="1" anchor="b" anchorCtr="0" compatLnSpc="1">
            <a:prstTxWarp prst="textNoShape">
              <a:avLst/>
            </a:prstTxWarp>
          </a:bodyPr>
          <a:lstStyle>
            <a:lvl1pPr algn="r" eaLnBrk="1" hangingPunct="1">
              <a:defRPr smtClean="0"/>
            </a:lvl1pPr>
          </a:lstStyle>
          <a:p>
            <a:pPr>
              <a:defRPr/>
            </a:pPr>
            <a:fld id="{7924C970-BDE5-4838-8CE1-972CCF918266}"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1.xml"/><Relationship Id="rId1" Type="http://purl.oclc.org/ooxml/officeDocument/relationships/notesMaster" Target="../notesMasters/notesMaster1.xml"/></Relationships>
</file>

<file path=ppt/notesSlides/_rels/notesSlide10.xml.rels><?xml version="1.0" encoding="UTF-8" standalone="yes"?>
<Relationships xmlns="http://schemas.openxmlformats.org/package/2006/relationships"><Relationship Id="rId2" Type="http://purl.oclc.org/ooxml/officeDocument/relationships/slide" Target="../slides/slide10.xml"/><Relationship Id="rId1" Type="http://purl.oclc.org/ooxml/officeDocument/relationships/notesMaster" Target="../notesMasters/notesMaster1.xml"/></Relationships>
</file>

<file path=ppt/notesSlides/_rels/notesSlide11.xml.rels><?xml version="1.0" encoding="UTF-8" standalone="yes"?>
<Relationships xmlns="http://schemas.openxmlformats.org/package/2006/relationships"><Relationship Id="rId2" Type="http://purl.oclc.org/ooxml/officeDocument/relationships/slide" Target="../slides/slide11.xml"/><Relationship Id="rId1" Type="http://purl.oclc.org/ooxml/officeDocument/relationships/notesMaster" Target="../notesMasters/notesMaster1.xml"/></Relationships>
</file>

<file path=ppt/notesSlides/_rels/notesSlide12.xml.rels><?xml version="1.0" encoding="UTF-8" standalone="yes"?>
<Relationships xmlns="http://schemas.openxmlformats.org/package/2006/relationships"><Relationship Id="rId2" Type="http://purl.oclc.org/ooxml/officeDocument/relationships/slide" Target="../slides/slide12.xml"/><Relationship Id="rId1" Type="http://purl.oclc.org/ooxml/officeDocument/relationships/notesMaster" Target="../notesMasters/notesMaster1.xml"/></Relationships>
</file>

<file path=ppt/notesSlides/_rels/notesSlide13.xml.rels><?xml version="1.0" encoding="UTF-8" standalone="yes"?>
<Relationships xmlns="http://schemas.openxmlformats.org/package/2006/relationships"><Relationship Id="rId2" Type="http://purl.oclc.org/ooxml/officeDocument/relationships/slide" Target="../slides/slide13.xml"/><Relationship Id="rId1" Type="http://purl.oclc.org/ooxml/officeDocument/relationships/notesMaster" Target="../notesMasters/notesMaster1.xml"/></Relationships>
</file>

<file path=ppt/notesSlides/_rels/notesSlide14.xml.rels><?xml version="1.0" encoding="UTF-8" standalone="yes"?>
<Relationships xmlns="http://schemas.openxmlformats.org/package/2006/relationships"><Relationship Id="rId2" Type="http://purl.oclc.org/ooxml/officeDocument/relationships/slide" Target="../slides/slide14.xml"/><Relationship Id="rId1" Type="http://purl.oclc.org/ooxml/officeDocument/relationships/notesMaster" Target="../notesMasters/notesMaster1.xml"/></Relationships>
</file>

<file path=ppt/notesSlides/_rels/notesSlide15.xml.rels><?xml version="1.0" encoding="UTF-8" standalone="yes"?>
<Relationships xmlns="http://schemas.openxmlformats.org/package/2006/relationships"><Relationship Id="rId2" Type="http://purl.oclc.org/ooxml/officeDocument/relationships/slide" Target="../slides/slide15.xml"/><Relationship Id="rId1" Type="http://purl.oclc.org/ooxml/officeDocument/relationships/notesMaster" Target="../notesMasters/notesMaster1.xml"/></Relationships>
</file>

<file path=ppt/notesSlides/_rels/notesSlide16.xml.rels><?xml version="1.0" encoding="UTF-8" standalone="yes"?>
<Relationships xmlns="http://schemas.openxmlformats.org/package/2006/relationships"><Relationship Id="rId2" Type="http://purl.oclc.org/ooxml/officeDocument/relationships/slide" Target="../slides/slide16.xml"/><Relationship Id="rId1" Type="http://purl.oclc.org/ooxml/officeDocument/relationships/notesMaster" Target="../notesMasters/notesMaster1.xml"/></Relationships>
</file>

<file path=ppt/notesSlides/_rels/notesSlide17.xml.rels><?xml version="1.0" encoding="UTF-8" standalone="yes"?>
<Relationships xmlns="http://schemas.openxmlformats.org/package/2006/relationships"><Relationship Id="rId2" Type="http://purl.oclc.org/ooxml/officeDocument/relationships/slide" Target="../slides/slide17.xml"/><Relationship Id="rId1" Type="http://purl.oclc.org/ooxml/officeDocument/relationships/notesMaster" Target="../notesMasters/notesMaster1.xml"/></Relationships>
</file>

<file path=ppt/notesSlides/_rels/notesSlide18.xml.rels><?xml version="1.0" encoding="UTF-8" standalone="yes"?>
<Relationships xmlns="http://schemas.openxmlformats.org/package/2006/relationships"><Relationship Id="rId2" Type="http://purl.oclc.org/ooxml/officeDocument/relationships/slide" Target="../slides/slide18.xml"/><Relationship Id="rId1" Type="http://purl.oclc.org/ooxml/officeDocument/relationships/notesMaster" Target="../notesMasters/notesMaster1.xml"/></Relationships>
</file>

<file path=ppt/notesSlides/_rels/notesSlide19.xml.rels><?xml version="1.0" encoding="UTF-8" standalone="yes"?>
<Relationships xmlns="http://schemas.openxmlformats.org/package/2006/relationships"><Relationship Id="rId2" Type="http://purl.oclc.org/ooxml/officeDocument/relationships/slide" Target="../slides/slide19.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2.xml"/><Relationship Id="rId1" Type="http://purl.oclc.org/ooxml/officeDocument/relationships/notesMaster" Target="../notesMasters/notesMaster1.xml"/></Relationships>
</file>

<file path=ppt/notesSlides/_rels/notesSlide20.xml.rels><?xml version="1.0" encoding="UTF-8" standalone="yes"?>
<Relationships xmlns="http://schemas.openxmlformats.org/package/2006/relationships"><Relationship Id="rId2" Type="http://purl.oclc.org/ooxml/officeDocument/relationships/slide" Target="../slides/slide20.xml"/><Relationship Id="rId1" Type="http://purl.oclc.org/ooxml/officeDocument/relationships/notesMaster" Target="../notesMasters/notesMaster1.xml"/></Relationships>
</file>

<file path=ppt/notesSlides/_rels/notesSlide21.xml.rels><?xml version="1.0" encoding="UTF-8" standalone="yes"?>
<Relationships xmlns="http://schemas.openxmlformats.org/package/2006/relationships"><Relationship Id="rId2" Type="http://purl.oclc.org/ooxml/officeDocument/relationships/slide" Target="../slides/slide21.xml"/><Relationship Id="rId1" Type="http://purl.oclc.org/ooxml/officeDocument/relationships/notesMaster" Target="../notesMasters/notesMaster1.xml"/></Relationships>
</file>

<file path=ppt/notesSlides/_rels/notesSlide22.xml.rels><?xml version="1.0" encoding="UTF-8" standalone="yes"?>
<Relationships xmlns="http://schemas.openxmlformats.org/package/2006/relationships"><Relationship Id="rId2" Type="http://purl.oclc.org/ooxml/officeDocument/relationships/slide" Target="../slides/slide22.xml"/><Relationship Id="rId1" Type="http://purl.oclc.org/ooxml/officeDocument/relationships/notesMaster" Target="../notesMasters/notesMaster1.xml"/></Relationships>
</file>

<file path=ppt/notesSlides/_rels/notesSlide23.xml.rels><?xml version="1.0" encoding="UTF-8" standalone="yes"?>
<Relationships xmlns="http://schemas.openxmlformats.org/package/2006/relationships"><Relationship Id="rId2" Type="http://purl.oclc.org/ooxml/officeDocument/relationships/slide" Target="../slides/slide23.xml"/><Relationship Id="rId1" Type="http://purl.oclc.org/ooxml/officeDocument/relationships/notesMaster" Target="../notesMasters/notesMaster1.xml"/></Relationships>
</file>

<file path=ppt/notesSlides/_rels/notesSlide24.xml.rels><?xml version="1.0" encoding="UTF-8" standalone="yes"?>
<Relationships xmlns="http://schemas.openxmlformats.org/package/2006/relationships"><Relationship Id="rId2" Type="http://purl.oclc.org/ooxml/officeDocument/relationships/slide" Target="../slides/slide24.xml"/><Relationship Id="rId1" Type="http://purl.oclc.org/ooxml/officeDocument/relationships/notesMaster" Target="../notesMasters/notesMaster1.xml"/></Relationships>
</file>

<file path=ppt/notesSlides/_rels/notesSlide25.xml.rels><?xml version="1.0" encoding="UTF-8" standalone="yes"?>
<Relationships xmlns="http://schemas.openxmlformats.org/package/2006/relationships"><Relationship Id="rId2" Type="http://purl.oclc.org/ooxml/officeDocument/relationships/slide" Target="../slides/slide25.xml"/><Relationship Id="rId1" Type="http://purl.oclc.org/ooxml/officeDocument/relationships/notesMaster" Target="../notesMasters/notesMaster1.xml"/></Relationships>
</file>

<file path=ppt/notesSlides/_rels/notesSlide26.xml.rels><?xml version="1.0" encoding="UTF-8" standalone="yes"?>
<Relationships xmlns="http://schemas.openxmlformats.org/package/2006/relationships"><Relationship Id="rId2" Type="http://purl.oclc.org/ooxml/officeDocument/relationships/slide" Target="../slides/slide26.xml"/><Relationship Id="rId1" Type="http://purl.oclc.org/ooxml/officeDocument/relationships/notesMaster" Target="../notesMasters/notesMaster1.xml"/></Relationships>
</file>

<file path=ppt/notesSlides/_rels/notesSlide3.xml.rels><?xml version="1.0" encoding="UTF-8" standalone="yes"?>
<Relationships xmlns="http://schemas.openxmlformats.org/package/2006/relationships"><Relationship Id="rId2" Type="http://purl.oclc.org/ooxml/officeDocument/relationships/slide" Target="../slides/slide3.xml"/><Relationship Id="rId1" Type="http://purl.oclc.org/ooxml/officeDocument/relationships/notesMaster" Target="../notesMasters/notesMaster1.xml"/></Relationships>
</file>

<file path=ppt/notesSlides/_rels/notesSlide4.xml.rels><?xml version="1.0" encoding="UTF-8" standalone="yes"?>
<Relationships xmlns="http://schemas.openxmlformats.org/package/2006/relationships"><Relationship Id="rId2" Type="http://purl.oclc.org/ooxml/officeDocument/relationships/slide" Target="../slides/slide4.xml"/><Relationship Id="rId1" Type="http://purl.oclc.org/ooxml/officeDocument/relationships/notesMaster" Target="../notesMasters/notesMaster1.xml"/></Relationships>
</file>

<file path=ppt/notesSlides/_rels/notesSlide5.xml.rels><?xml version="1.0" encoding="UTF-8" standalone="yes"?>
<Relationships xmlns="http://schemas.openxmlformats.org/package/2006/relationships"><Relationship Id="rId2" Type="http://purl.oclc.org/ooxml/officeDocument/relationships/slide" Target="../slides/slide5.xml"/><Relationship Id="rId1" Type="http://purl.oclc.org/ooxml/officeDocument/relationships/notesMaster" Target="../notesMasters/notesMaster1.xml"/></Relationships>
</file>

<file path=ppt/notesSlides/_rels/notesSlide6.xml.rels><?xml version="1.0" encoding="UTF-8" standalone="yes"?>
<Relationships xmlns="http://schemas.openxmlformats.org/package/2006/relationships"><Relationship Id="rId2" Type="http://purl.oclc.org/ooxml/officeDocument/relationships/slide" Target="../slides/slide6.xml"/><Relationship Id="rId1" Type="http://purl.oclc.org/ooxml/officeDocument/relationships/notesMaster" Target="../notesMasters/notesMaster1.xml"/></Relationships>
</file>

<file path=ppt/notesSlides/_rels/notesSlide7.xml.rels><?xml version="1.0" encoding="UTF-8" standalone="yes"?>
<Relationships xmlns="http://schemas.openxmlformats.org/package/2006/relationships"><Relationship Id="rId2" Type="http://purl.oclc.org/ooxml/officeDocument/relationships/slide" Target="../slides/slide7.xml"/><Relationship Id="rId1" Type="http://purl.oclc.org/ooxml/officeDocument/relationships/notesMaster" Target="../notesMasters/notesMaster1.xml"/></Relationships>
</file>

<file path=ppt/notesSlides/_rels/notesSlide8.xml.rels><?xml version="1.0" encoding="UTF-8" standalone="yes"?>
<Relationships xmlns="http://schemas.openxmlformats.org/package/2006/relationships"><Relationship Id="rId2" Type="http://purl.oclc.org/ooxml/officeDocument/relationships/slide" Target="../slides/slide8.xml"/><Relationship Id="rId1" Type="http://purl.oclc.org/ooxml/officeDocument/relationships/notesMaster" Target="../notesMasters/notesMaster1.xml"/></Relationships>
</file>

<file path=ppt/notesSlides/_rels/notesSlide9.xml.rels><?xml version="1.0" encoding="UTF-8" standalone="yes"?>
<Relationships xmlns="http://schemas.openxmlformats.org/package/2006/relationships"><Relationship Id="rId2" Type="http://purl.oclc.org/ooxml/officeDocument/relationships/slide" Target="../slides/slide9.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1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1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1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1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1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1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1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1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1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1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2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2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2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2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2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2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2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notesSlides/notesSlide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en-AU"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960BD2B-B018-4A27-A5D7-33CE46495F9E}" type="datetime1">
              <a:rPr lang="en-US"/>
              <a:pPr>
                <a:defRPr/>
              </a:pPr>
              <a:t>10/26/2021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019AE73C-A20F-4A23-9094-C195C59FBE61}" type="slidenum">
              <a:rPr lang="en-AU" altLang="en-US"/>
              <a:pPr>
                <a:defRPr/>
              </a:pPr>
              <a:t>‹#›</a:t>
            </a:fld>
            <a:endParaRPr lang="en-AU" altLang="en-US"/>
          </a:p>
        </p:txBody>
      </p:sp>
    </p:spTree>
    <p:extLst>
      <p:ext uri="{BB962C8B-B14F-4D97-AF65-F5344CB8AC3E}">
        <p14:creationId xmlns:p14="http://schemas.microsoft.com/office/powerpoint/2010/main" val="2612379203"/>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7E7F87-7D5A-4D3B-8975-915DFF7A4D75}" type="datetime1">
              <a:rPr lang="en-US"/>
              <a:pPr>
                <a:defRPr/>
              </a:pPr>
              <a:t>10/26/2021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46C8C3E3-FE5F-4EA5-9C77-1A9A97988783}" type="slidenum">
              <a:rPr lang="en-AU" altLang="en-US"/>
              <a:pPr>
                <a:defRPr/>
              </a:pPr>
              <a:t>‹#›</a:t>
            </a:fld>
            <a:endParaRPr lang="en-AU" altLang="en-US"/>
          </a:p>
        </p:txBody>
      </p:sp>
    </p:spTree>
    <p:extLst>
      <p:ext uri="{BB962C8B-B14F-4D97-AF65-F5344CB8AC3E}">
        <p14:creationId xmlns:p14="http://schemas.microsoft.com/office/powerpoint/2010/main" val="375631681"/>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704850"/>
            <a:ext cx="2058988" cy="5600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04850"/>
            <a:ext cx="6029325" cy="5600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8B48DA2-4772-4E18-88C9-01A98DD7F47F}" type="datetime1">
              <a:rPr lang="en-US"/>
              <a:pPr>
                <a:defRPr/>
              </a:pPr>
              <a:t>10/26/2021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CA2D235-C06E-436A-8181-2F1CFA3A810C}" type="slidenum">
              <a:rPr lang="en-AU" altLang="en-US"/>
              <a:pPr>
                <a:defRPr/>
              </a:pPr>
              <a:t>‹#›</a:t>
            </a:fld>
            <a:endParaRPr lang="en-AU" altLang="en-US"/>
          </a:p>
        </p:txBody>
      </p:sp>
    </p:spTree>
    <p:extLst>
      <p:ext uri="{BB962C8B-B14F-4D97-AF65-F5344CB8AC3E}">
        <p14:creationId xmlns:p14="http://schemas.microsoft.com/office/powerpoint/2010/main" val="2422401003"/>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2A470EA-1F30-434A-9CE3-7F9D9A60671E}" type="datetime1">
              <a:rPr lang="en-US"/>
              <a:pPr>
                <a:defRPr/>
              </a:pPr>
              <a:t>10/26/2021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41B16C15-C8E3-4187-A75C-3CC3C0EEA3E6}" type="slidenum">
              <a:rPr lang="en-AU" altLang="en-US"/>
              <a:pPr>
                <a:defRPr/>
              </a:pPr>
              <a:t>‹#›</a:t>
            </a:fld>
            <a:endParaRPr lang="en-AU" altLang="en-US"/>
          </a:p>
        </p:txBody>
      </p:sp>
    </p:spTree>
    <p:extLst>
      <p:ext uri="{BB962C8B-B14F-4D97-AF65-F5344CB8AC3E}">
        <p14:creationId xmlns:p14="http://schemas.microsoft.com/office/powerpoint/2010/main" val="3435449182"/>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661714C-C472-4F9A-852E-EE0A7606164B}" type="datetime1">
              <a:rPr lang="en-US"/>
              <a:pPr>
                <a:defRPr/>
              </a:pPr>
              <a:t>10/26/2021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D5C467B8-5B8A-4EA1-8909-66813CF8DFCA}" type="slidenum">
              <a:rPr lang="en-AU" altLang="en-US"/>
              <a:pPr>
                <a:defRPr/>
              </a:pPr>
              <a:t>‹#›</a:t>
            </a:fld>
            <a:endParaRPr lang="en-AU" altLang="en-US"/>
          </a:p>
        </p:txBody>
      </p:sp>
    </p:spTree>
    <p:extLst>
      <p:ext uri="{BB962C8B-B14F-4D97-AF65-F5344CB8AC3E}">
        <p14:creationId xmlns:p14="http://schemas.microsoft.com/office/powerpoint/2010/main" val="2909648750"/>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91611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9313" y="191611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BCCDB4F-61FE-45F3-8C6D-57728207D3D4}" type="datetime1">
              <a:rPr lang="en-US"/>
              <a:pPr>
                <a:defRPr/>
              </a:pPr>
              <a:t>10/26/2021</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0F71ABB6-0842-47BD-BC5C-12B616BBD6C7}" type="slidenum">
              <a:rPr lang="en-AU" altLang="en-US"/>
              <a:pPr>
                <a:defRPr/>
              </a:pPr>
              <a:t>‹#›</a:t>
            </a:fld>
            <a:endParaRPr lang="en-AU" altLang="en-US"/>
          </a:p>
        </p:txBody>
      </p:sp>
    </p:spTree>
    <p:extLst>
      <p:ext uri="{BB962C8B-B14F-4D97-AF65-F5344CB8AC3E}">
        <p14:creationId xmlns:p14="http://schemas.microsoft.com/office/powerpoint/2010/main" val="4028147661"/>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57A5DD0-664D-45BA-9F76-693CC5BB17CB}" type="datetime1">
              <a:rPr lang="en-US"/>
              <a:pPr>
                <a:defRPr/>
              </a:pPr>
              <a:t>10/26/2021</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DA6F0830-AA5A-4DC4-B715-7B5F6ADD2D42}" type="slidenum">
              <a:rPr lang="en-AU" altLang="en-US"/>
              <a:pPr>
                <a:defRPr/>
              </a:pPr>
              <a:t>‹#›</a:t>
            </a:fld>
            <a:endParaRPr lang="en-AU" altLang="en-US"/>
          </a:p>
        </p:txBody>
      </p:sp>
    </p:spTree>
    <p:extLst>
      <p:ext uri="{BB962C8B-B14F-4D97-AF65-F5344CB8AC3E}">
        <p14:creationId xmlns:p14="http://schemas.microsoft.com/office/powerpoint/2010/main" val="2880549595"/>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958FC5F-B212-4012-8E13-E4B224BEC87A}" type="datetime1">
              <a:rPr lang="en-US"/>
              <a:pPr>
                <a:defRPr/>
              </a:pPr>
              <a:t>10/26/2021</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124A2342-0451-4F73-9CB2-FA9A0E25E617}" type="slidenum">
              <a:rPr lang="en-AU" altLang="en-US"/>
              <a:pPr>
                <a:defRPr/>
              </a:pPr>
              <a:t>‹#›</a:t>
            </a:fld>
            <a:endParaRPr lang="en-AU" altLang="en-US"/>
          </a:p>
        </p:txBody>
      </p:sp>
    </p:spTree>
    <p:extLst>
      <p:ext uri="{BB962C8B-B14F-4D97-AF65-F5344CB8AC3E}">
        <p14:creationId xmlns:p14="http://schemas.microsoft.com/office/powerpoint/2010/main" val="1236732959"/>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4C93AE-3176-4746-943D-6C88423904FB}" type="datetime1">
              <a:rPr lang="en-US"/>
              <a:pPr>
                <a:defRPr/>
              </a:pPr>
              <a:t>10/26/2021</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E9B5A7DC-2FAC-4284-AFF9-63775E7E1D48}" type="slidenum">
              <a:rPr lang="en-AU" altLang="en-US"/>
              <a:pPr>
                <a:defRPr/>
              </a:pPr>
              <a:t>‹#›</a:t>
            </a:fld>
            <a:endParaRPr lang="en-AU" altLang="en-US"/>
          </a:p>
        </p:txBody>
      </p:sp>
    </p:spTree>
    <p:extLst>
      <p:ext uri="{BB962C8B-B14F-4D97-AF65-F5344CB8AC3E}">
        <p14:creationId xmlns:p14="http://schemas.microsoft.com/office/powerpoint/2010/main" val="2285640010"/>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645713A-77FB-4C61-954F-32E3D1ABA2F2}" type="datetime1">
              <a:rPr lang="en-US"/>
              <a:pPr>
                <a:defRPr/>
              </a:pPr>
              <a:t>10/26/2021</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041330C3-F90B-4754-925B-68481A3539E2}" type="slidenum">
              <a:rPr lang="en-AU" altLang="en-US"/>
              <a:pPr>
                <a:defRPr/>
              </a:pPr>
              <a:t>‹#›</a:t>
            </a:fld>
            <a:endParaRPr lang="en-AU" altLang="en-US"/>
          </a:p>
        </p:txBody>
      </p:sp>
    </p:spTree>
    <p:extLst>
      <p:ext uri="{BB962C8B-B14F-4D97-AF65-F5344CB8AC3E}">
        <p14:creationId xmlns:p14="http://schemas.microsoft.com/office/powerpoint/2010/main" val="933391044"/>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641C02B-7FE1-4E20-AD6F-29856B090E0B}" type="datetime1">
              <a:rPr lang="en-US"/>
              <a:pPr>
                <a:defRPr/>
              </a:pPr>
              <a:t>10/26/2021</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4BBF7D92-3157-4B36-AD30-1AEAB1FC02C1}" type="slidenum">
              <a:rPr lang="en-AU" altLang="en-US"/>
              <a:pPr>
                <a:defRPr/>
              </a:pPr>
              <a:t>‹#›</a:t>
            </a:fld>
            <a:endParaRPr lang="en-AU" altLang="en-US"/>
          </a:p>
        </p:txBody>
      </p:sp>
    </p:spTree>
    <p:extLst>
      <p:ext uri="{BB962C8B-B14F-4D97-AF65-F5344CB8AC3E}">
        <p14:creationId xmlns:p14="http://schemas.microsoft.com/office/powerpoint/2010/main" val="2462473468"/>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13" Type="http://purl.oclc.org/ooxml/officeDocument/relationships/image" Target="../media/image1.jpeg"/><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17" Type="http://purl.oclc.org/ooxml/officeDocument/relationships/image" Target="../media/image5.jpeg"/><Relationship Id="rId2" Type="http://purl.oclc.org/ooxml/officeDocument/relationships/slideLayout" Target="../slideLayouts/slideLayout2.xml"/><Relationship Id="rId16" Type="http://purl.oclc.org/ooxml/officeDocument/relationships/image" Target="../media/image4.jpeg"/><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5" Type="http://purl.oclc.org/ooxml/officeDocument/relationships/image" Target="../media/image3.png"/><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 Id="rId14" Type="http://purl.oclc.org/ooxml/officeDocument/relationships/image" Target="../media/image2.png"/></Relationships>
</file>

<file path=ppt/slideMasters/slideMaster1.xml><?xml version="1.0" encoding="utf-8"?>
<p:sldMaster xmlns:a="http://purl.oclc.org/ooxml/drawingml/main" xmlns:r="http://purl.oclc.org/ooxml/officeDocument/relationships" xmlns:p="http://purl.oclc.org/ooxml/presentationml/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
                  <a:alpha val="45%"/>
                  <a:satMod val="120%"/>
                </a:schemeClr>
              </a:gs>
              <a:gs pos="100%">
                <a:schemeClr val="accent3">
                  <a:shade val="80%"/>
                  <a:alpha val="55%"/>
                  <a:satMod val="155%"/>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
                  <a:alpha val="30%"/>
                  <a:satMod val="130%"/>
                </a:schemeClr>
              </a:gs>
              <a:gs pos="80%">
                <a:schemeClr val="accent2">
                  <a:shade val="75%"/>
                  <a:alpha val="45%"/>
                  <a:satMod val="14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mn-cs"/>
            </a:endParaRPr>
          </a:p>
        </p:txBody>
      </p:sp>
      <p:grpSp>
        <p:nvGrpSpPr>
          <p:cNvPr id="1028" name="Group 1"/>
          <p:cNvGrpSpPr>
            <a:grpSpLocks/>
          </p:cNvGrpSpPr>
          <p:nvPr/>
        </p:nvGrpSpPr>
        <p:grpSpPr bwMode="auto">
          <a:xfrm>
            <a:off x="-19050" y="203200"/>
            <a:ext cx="9180513" cy="647700"/>
            <a:chOff x="-19045" y="216550"/>
            <a:chExt cx="9180548" cy="649224"/>
          </a:xfrm>
        </p:grpSpPr>
        <p:grpSp>
          <p:nvGrpSpPr>
            <p:cNvPr id="1036" name="Freeform 11"/>
            <p:cNvGrpSpPr>
              <a:grpSpLocks/>
            </p:cNvGrpSpPr>
            <p:nvPr/>
          </p:nvGrpSpPr>
          <p:grpSpPr bwMode="auto">
            <a:xfrm>
              <a:off x="-6091" y="-11569"/>
              <a:ext cx="9137939" cy="1050979"/>
              <a:chOff x="-6096" y="-24384"/>
              <a:chExt cx="9137904" cy="1048512"/>
            </a:xfrm>
          </p:grpSpPr>
          <p:pic>
            <p:nvPicPr>
              <p:cNvPr id="1040" name="Freeform 1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 y="-24384"/>
                <a:ext cx="9137904" cy="10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1041" name="Text Box 13"/>
              <p:cNvSpPr txBox="1">
                <a:spLocks noChangeArrowheads="1"/>
              </p:cNvSpPr>
              <p:nvPr/>
            </p:nvSpPr>
            <p:spPr bwMode="auto">
              <a:xfrm rot="-164308">
                <a:off x="-30163" y="4222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algn="ctr">
                  <a:defRPr sz="1200">
                    <a:solidFill>
                      <a:schemeClr val="tx1"/>
                    </a:solidFill>
                    <a:latin typeface="Arial" charset="0"/>
                    <a:cs typeface="Arial" charset="0"/>
                  </a:defRPr>
                </a:lvl1pPr>
                <a:lvl2pPr marL="742950" indent="-285750" algn="ctr">
                  <a:defRPr sz="1200">
                    <a:solidFill>
                      <a:schemeClr val="tx1"/>
                    </a:solidFill>
                    <a:latin typeface="Arial" charset="0"/>
                    <a:cs typeface="Arial" charset="0"/>
                  </a:defRPr>
                </a:lvl2pPr>
                <a:lvl3pPr marL="1143000" indent="-228600" algn="ctr">
                  <a:defRPr sz="1200">
                    <a:solidFill>
                      <a:schemeClr val="tx1"/>
                    </a:solidFill>
                    <a:latin typeface="Arial" charset="0"/>
                    <a:cs typeface="Arial" charset="0"/>
                  </a:defRPr>
                </a:lvl3pPr>
                <a:lvl4pPr marL="1600200" indent="-228600" algn="ctr">
                  <a:defRPr sz="1200">
                    <a:solidFill>
                      <a:schemeClr val="tx1"/>
                    </a:solidFill>
                    <a:latin typeface="Arial" charset="0"/>
                    <a:cs typeface="Arial" charset="0"/>
                  </a:defRPr>
                </a:lvl4pPr>
                <a:lvl5pPr marL="2057400" indent="-228600" algn="ctr">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algn="l" eaLnBrk="1" hangingPunct="1">
                  <a:defRPr/>
                </a:pPr>
                <a:endParaRPr lang="en-AU" altLang="en-US" sz="1800" smtClean="0">
                  <a:latin typeface="Constantia" pitchFamily="18" charset="0"/>
                </a:endParaRPr>
              </a:p>
            </p:txBody>
          </p:sp>
        </p:grpSp>
        <p:grpSp>
          <p:nvGrpSpPr>
            <p:cNvPr id="1037" name="Freeform 12"/>
            <p:cNvGrpSpPr>
              <a:grpSpLocks/>
            </p:cNvGrpSpPr>
            <p:nvPr/>
          </p:nvGrpSpPr>
          <p:grpSpPr bwMode="auto">
            <a:xfrm>
              <a:off x="-6091" y="61755"/>
              <a:ext cx="9156227" cy="910441"/>
              <a:chOff x="-6096" y="48768"/>
              <a:chExt cx="9156192" cy="908304"/>
            </a:xfrm>
          </p:grpSpPr>
          <p:pic>
            <p:nvPicPr>
              <p:cNvPr id="1038" name="Freeform 1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 y="48768"/>
                <a:ext cx="9156192"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1039" name="Text Box 16"/>
              <p:cNvSpPr txBox="1">
                <a:spLocks noChangeArrowheads="1"/>
              </p:cNvSpPr>
              <p:nvPr/>
            </p:nvSpPr>
            <p:spPr bwMode="auto">
              <a:xfrm rot="-164308">
                <a:off x="-22225" y="49688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algn="ctr">
                  <a:defRPr sz="1200">
                    <a:solidFill>
                      <a:schemeClr val="tx1"/>
                    </a:solidFill>
                    <a:latin typeface="Arial" charset="0"/>
                    <a:cs typeface="Arial" charset="0"/>
                  </a:defRPr>
                </a:lvl1pPr>
                <a:lvl2pPr marL="742950" indent="-285750" algn="ctr">
                  <a:defRPr sz="1200">
                    <a:solidFill>
                      <a:schemeClr val="tx1"/>
                    </a:solidFill>
                    <a:latin typeface="Arial" charset="0"/>
                    <a:cs typeface="Arial" charset="0"/>
                  </a:defRPr>
                </a:lvl2pPr>
                <a:lvl3pPr marL="1143000" indent="-228600" algn="ctr">
                  <a:defRPr sz="1200">
                    <a:solidFill>
                      <a:schemeClr val="tx1"/>
                    </a:solidFill>
                    <a:latin typeface="Arial" charset="0"/>
                    <a:cs typeface="Arial" charset="0"/>
                  </a:defRPr>
                </a:lvl3pPr>
                <a:lvl4pPr marL="1600200" indent="-228600" algn="ctr">
                  <a:defRPr sz="1200">
                    <a:solidFill>
                      <a:schemeClr val="tx1"/>
                    </a:solidFill>
                    <a:latin typeface="Arial" charset="0"/>
                    <a:cs typeface="Arial" charset="0"/>
                  </a:defRPr>
                </a:lvl4pPr>
                <a:lvl5pPr marL="2057400" indent="-228600" algn="ctr">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algn="l" eaLnBrk="1" hangingPunct="1">
                  <a:defRPr/>
                </a:pPr>
                <a:endParaRPr lang="en-AU" altLang="en-US" sz="1800" smtClean="0">
                  <a:latin typeface="Constantia" pitchFamily="18" charset="0"/>
                </a:endParaRPr>
              </a:p>
            </p:txBody>
          </p:sp>
        </p:grpSp>
      </p:grpSp>
      <p:sp>
        <p:nvSpPr>
          <p:cNvPr id="1029"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0" tIns="45720" rIns="0" bIns="0" numCol="1" anchor="t" anchorCtr="0" compatLnSpc="1">
            <a:prstTxWarp prst="textNoShape">
              <a:avLst/>
            </a:prstTxWarp>
          </a:bodyPr>
          <a:lstStyle/>
          <a:p>
            <a:pPr lvl="0"/>
            <a:r>
              <a:rPr lang="en-US" altLang="en-US" smtClean="0"/>
              <a:t>Click to edit Master title style</a:t>
            </a:r>
          </a:p>
        </p:txBody>
      </p:sp>
      <p:sp>
        <p:nvSpPr>
          <p:cNvPr id="1030" name="Text Placeholder 29"/>
          <p:cNvSpPr>
            <a:spLocks noGrp="1"/>
          </p:cNvSpPr>
          <p:nvPr>
            <p:ph type="body" idx="1"/>
          </p:nvPr>
        </p:nvSpPr>
        <p:spPr bwMode="auto">
          <a:xfrm>
            <a:off x="468313" y="191611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3"/>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hangingPunct="1">
              <a:spcBef>
                <a:spcPts val="0"/>
              </a:spcBef>
              <a:spcAft>
                <a:spcPts val="0"/>
              </a:spcAft>
              <a:defRPr>
                <a:solidFill>
                  <a:schemeClr val="tx2">
                    <a:shade val="90%"/>
                  </a:schemeClr>
                </a:solidFill>
                <a:latin typeface="+mn-lt"/>
                <a:cs typeface="+mn-cs"/>
              </a:defRPr>
            </a:lvl1pPr>
          </a:lstStyle>
          <a:p>
            <a:pPr>
              <a:defRPr/>
            </a:pPr>
            <a:fld id="{6BD76B3C-3258-4BBD-B561-03B92EC9876B}" type="datetime1">
              <a:rPr lang="en-US"/>
              <a:pPr>
                <a:defRPr/>
              </a:pPr>
              <a:t>10/26/2021</a:t>
            </a:fld>
            <a:endParaRPr lang="en-AU"/>
          </a:p>
        </p:txBody>
      </p:sp>
      <p:sp>
        <p:nvSpPr>
          <p:cNvPr id="15" name="Footer Placeholder 4"/>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lgn="l" eaLnBrk="1" hangingPunct="1">
              <a:defRPr>
                <a:solidFill>
                  <a:srgbClr val="D1EAEE"/>
                </a:solidFill>
                <a:latin typeface="+mn-lt"/>
                <a:cs typeface="Arial" charset="0"/>
              </a:defRPr>
            </a:lvl1pPr>
          </a:lstStyle>
          <a:p>
            <a:pPr>
              <a:defRPr/>
            </a:pPr>
            <a:endParaRPr lang="en-AU"/>
          </a:p>
        </p:txBody>
      </p:sp>
      <p:sp>
        <p:nvSpPr>
          <p:cNvPr id="16" name="Slide Number Placeholder 5"/>
          <p:cNvSpPr>
            <a:spLocks noGrp="1"/>
          </p:cNvSpPr>
          <p:nvPr>
            <p:ph type="sldNum" sz="quarter" idx="4"/>
          </p:nvPr>
        </p:nvSpPr>
        <p:spPr>
          <a:xfrm>
            <a:off x="3851275" y="6308725"/>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mtClean="0">
                <a:solidFill>
                  <a:srgbClr val="D1EAEE"/>
                </a:solidFill>
                <a:latin typeface="Constantia" panose="02030602050306030303" pitchFamily="18" charset="0"/>
              </a:defRPr>
            </a:lvl1pPr>
          </a:lstStyle>
          <a:p>
            <a:pPr>
              <a:defRPr/>
            </a:pPr>
            <a:fld id="{5ECC21F3-57A3-4247-BB26-E1385C38D9C4}" type="slidenum">
              <a:rPr lang="en-AU" altLang="en-US"/>
              <a:pPr>
                <a:defRPr/>
              </a:pPr>
              <a:t>‹#›</a:t>
            </a:fld>
            <a:endParaRPr lang="en-AU" altLang="en-US"/>
          </a:p>
        </p:txBody>
      </p:sp>
      <p:pic>
        <p:nvPicPr>
          <p:cNvPr id="1034" name="Picture 16" descr="electrodry%20logo"/>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6027738"/>
            <a:ext cx="1655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1035" name="Picture 17" descr="Edry logo50%"/>
          <p:cNvPicPr>
            <a:picLocks noChangeAspect="1" noChangeArrowheads="1"/>
          </p:cNvPicPr>
          <p:nvPr userDrawn="1"/>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7625" y="6021388"/>
            <a:ext cx="100806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0" fontAlgn="base" hangingPunct="0">
        <a:spcBef>
          <a:spcPct val="0%"/>
        </a:spcBef>
        <a:spcAft>
          <a:spcPct val="0%"/>
        </a:spcAft>
        <a:defRPr sz="5000">
          <a:solidFill>
            <a:schemeClr val="tx2"/>
          </a:solidFill>
          <a:latin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
        </a:spcBef>
        <a:spcAft>
          <a:spcPct val="0%"/>
        </a:spcAft>
        <a:buClr>
          <a:srgbClr val="0BD0D9"/>
        </a:buClr>
        <a:buSzPct val="95%"/>
        <a:buFont typeface="Wingdings 2" panose="05020102010507070707" pitchFamily="18" charset="2"/>
        <a:buChar char=""/>
        <a:defRPr sz="2600">
          <a:solidFill>
            <a:schemeClr val="tx1"/>
          </a:solidFill>
          <a:latin typeface="+mn-lt"/>
          <a:ea typeface="+mn-ea"/>
          <a:cs typeface="+mn-cs"/>
        </a:defRPr>
      </a:lvl1pPr>
      <a:lvl2pPr marL="639763" indent="-246063" algn="l" rtl="0" eaLnBrk="0" fontAlgn="base" hangingPunct="0">
        <a:spcBef>
          <a:spcPct val="20%"/>
        </a:spcBef>
        <a:spcAft>
          <a:spcPct val="0%"/>
        </a:spcAft>
        <a:buClr>
          <a:schemeClr val="accent1"/>
        </a:buClr>
        <a:buSzPct val="85%"/>
        <a:buFont typeface="Wingdings 2" panose="05020102010507070707" pitchFamily="18" charset="2"/>
        <a:buChar char=""/>
        <a:defRPr sz="2400">
          <a:solidFill>
            <a:schemeClr val="tx1"/>
          </a:solidFill>
          <a:latin typeface="+mn-lt"/>
        </a:defRPr>
      </a:lvl2pPr>
      <a:lvl3pPr marL="914400" indent="-246063" algn="l" rtl="0" eaLnBrk="0" fontAlgn="base" hangingPunct="0">
        <a:spcBef>
          <a:spcPct val="20%"/>
        </a:spcBef>
        <a:spcAft>
          <a:spcPct val="0%"/>
        </a:spcAft>
        <a:buClr>
          <a:schemeClr val="accent2"/>
        </a:buClr>
        <a:buSzPct val="70%"/>
        <a:buFont typeface="Wingdings 2" panose="05020102010507070707" pitchFamily="18" charset="2"/>
        <a:buChar char=""/>
        <a:defRPr sz="2100">
          <a:solidFill>
            <a:schemeClr val="tx1"/>
          </a:solidFill>
          <a:latin typeface="+mn-lt"/>
        </a:defRPr>
      </a:lvl3pPr>
      <a:lvl4pPr marL="1187450" indent="-209550" algn="l" rtl="0" eaLnBrk="0" fontAlgn="base" hangingPunct="0">
        <a:spcBef>
          <a:spcPct val="20%"/>
        </a:spcBef>
        <a:spcAft>
          <a:spcPct val="0%"/>
        </a:spcAft>
        <a:buClr>
          <a:srgbClr val="0BD0D9"/>
        </a:buClr>
        <a:buSzPct val="65%"/>
        <a:buFont typeface="Wingdings 2" panose="05020102010507070707" pitchFamily="18" charset="2"/>
        <a:buChar char=""/>
        <a:defRPr sz="2000">
          <a:solidFill>
            <a:schemeClr val="tx1"/>
          </a:solidFill>
          <a:latin typeface="+mn-lt"/>
        </a:defRPr>
      </a:lvl4pPr>
      <a:lvl5pPr marL="1462088" indent="-209550" algn="l" rtl="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mn-lt"/>
        </a:defRPr>
      </a:lvl5pPr>
      <a:lvl6pPr marL="1919288" indent="-209550" algn="l" rtl="0" eaLnBrk="0" fontAlgn="base" hangingPunct="0">
        <a:spcBef>
          <a:spcPct val="20%"/>
        </a:spcBef>
        <a:spcAft>
          <a:spcPct val="0%"/>
        </a:spcAft>
        <a:buClr>
          <a:srgbClr val="10CF9B"/>
        </a:buClr>
        <a:buSzPct val="65%"/>
        <a:buFont typeface="Wingdings 2" pitchFamily="18" charset="2"/>
        <a:buChar char=""/>
        <a:defRPr sz="2000">
          <a:solidFill>
            <a:schemeClr val="tx1"/>
          </a:solidFill>
          <a:latin typeface="+mn-lt"/>
        </a:defRPr>
      </a:lvl6pPr>
      <a:lvl7pPr marL="2376488" indent="-209550" algn="l" rtl="0" eaLnBrk="0" fontAlgn="base" hangingPunct="0">
        <a:spcBef>
          <a:spcPct val="20%"/>
        </a:spcBef>
        <a:spcAft>
          <a:spcPct val="0%"/>
        </a:spcAft>
        <a:buClr>
          <a:srgbClr val="10CF9B"/>
        </a:buClr>
        <a:buSzPct val="65%"/>
        <a:buFont typeface="Wingdings 2" pitchFamily="18" charset="2"/>
        <a:buChar char=""/>
        <a:defRPr sz="2000">
          <a:solidFill>
            <a:schemeClr val="tx1"/>
          </a:solidFill>
          <a:latin typeface="+mn-lt"/>
        </a:defRPr>
      </a:lvl7pPr>
      <a:lvl8pPr marL="2833688" indent="-209550" algn="l" rtl="0" eaLnBrk="0" fontAlgn="base" hangingPunct="0">
        <a:spcBef>
          <a:spcPct val="20%"/>
        </a:spcBef>
        <a:spcAft>
          <a:spcPct val="0%"/>
        </a:spcAft>
        <a:buClr>
          <a:srgbClr val="10CF9B"/>
        </a:buClr>
        <a:buSzPct val="65%"/>
        <a:buFont typeface="Wingdings 2" pitchFamily="18" charset="2"/>
        <a:buChar char=""/>
        <a:defRPr sz="2000">
          <a:solidFill>
            <a:schemeClr val="tx1"/>
          </a:solidFill>
          <a:latin typeface="+mn-lt"/>
        </a:defRPr>
      </a:lvl8pPr>
      <a:lvl9pPr marL="3290888" indent="-209550" algn="l" rtl="0" eaLnBrk="0" fontAlgn="base" hangingPunct="0">
        <a:spcBef>
          <a:spcPct val="20%"/>
        </a:spcBef>
        <a:spcAft>
          <a:spcPct val="0%"/>
        </a:spcAft>
        <a:buClr>
          <a:srgbClr val="10CF9B"/>
        </a:buClr>
        <a:buSzPct val="65%"/>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purl.oclc.org/ooxml/officeDocument/relationships/image" Target="../media/image6.jpeg"/><Relationship Id="rId2" Type="http://purl.oclc.org/ooxml/officeDocument/relationships/notesSlide" Target="../notesSlides/notesSlide1.xml"/><Relationship Id="rId1" Type="http://purl.oclc.org/ooxml/officeDocument/relationships/slideLayout" Target="../slideLayouts/slideLayout2.xml"/></Relationships>
</file>

<file path=ppt/slides/_rels/slide10.xml.rels><?xml version="1.0" encoding="UTF-8" standalone="yes"?>
<Relationships xmlns="http://schemas.openxmlformats.org/package/2006/relationships"><Relationship Id="rId3" Type="http://purl.oclc.org/ooxml/officeDocument/relationships/image" Target="../media/image11.jpeg"/><Relationship Id="rId2" Type="http://purl.oclc.org/ooxml/officeDocument/relationships/notesSlide" Target="../notesSlides/notesSlide10.xml"/><Relationship Id="rId1" Type="http://purl.oclc.org/ooxml/officeDocument/relationships/slideLayout" Target="../slideLayouts/slideLayout2.xml"/></Relationships>
</file>

<file path=ppt/slides/_rels/slide11.xml.rels><?xml version="1.0" encoding="UTF-8" standalone="yes"?>
<Relationships xmlns="http://schemas.openxmlformats.org/package/2006/relationships"><Relationship Id="rId3" Type="http://purl.oclc.org/ooxml/officeDocument/relationships/image" Target="../media/image12.jpeg"/><Relationship Id="rId2" Type="http://purl.oclc.org/ooxml/officeDocument/relationships/notesSlide" Target="../notesSlides/notesSlide11.xml"/><Relationship Id="rId1" Type="http://purl.oclc.org/ooxml/officeDocument/relationships/slideLayout" Target="../slideLayouts/slideLayout7.xml"/></Relationships>
</file>

<file path=ppt/slides/_rels/slide12.xml.rels><?xml version="1.0" encoding="UTF-8" standalone="yes"?>
<Relationships xmlns="http://schemas.openxmlformats.org/package/2006/relationships"><Relationship Id="rId3" Type="http://purl.oclc.org/ooxml/officeDocument/relationships/image" Target="../media/image13.jpeg"/><Relationship Id="rId2" Type="http://purl.oclc.org/ooxml/officeDocument/relationships/notesSlide" Target="../notesSlides/notesSlide12.xml"/><Relationship Id="rId1" Type="http://purl.oclc.org/ooxml/officeDocument/relationships/slideLayout" Target="../slideLayouts/slideLayout2.xml"/><Relationship Id="rId4" Type="http://purl.oclc.org/ooxml/officeDocument/relationships/image" Target="../media/image14.jpeg"/></Relationships>
</file>

<file path=ppt/slides/_rels/slide13.xml.rels><?xml version="1.0" encoding="UTF-8" standalone="yes"?>
<Relationships xmlns="http://schemas.openxmlformats.org/package/2006/relationships"><Relationship Id="rId2" Type="http://purl.oclc.org/ooxml/officeDocument/relationships/notesSlide" Target="../notesSlides/notesSlide13.xml"/><Relationship Id="rId1" Type="http://purl.oclc.org/ooxml/officeDocument/relationships/slideLayout" Target="../slideLayouts/slideLayout2.xml"/></Relationships>
</file>

<file path=ppt/slides/_rels/slide14.xml.rels><?xml version="1.0" encoding="UTF-8" standalone="yes"?>
<Relationships xmlns="http://schemas.openxmlformats.org/package/2006/relationships"><Relationship Id="rId2" Type="http://purl.oclc.org/ooxml/officeDocument/relationships/notesSlide" Target="../notesSlides/notesSlide14.xml"/><Relationship Id="rId1" Type="http://purl.oclc.org/ooxml/officeDocument/relationships/slideLayout" Target="../slideLayouts/slideLayout1.xml"/></Relationships>
</file>

<file path=ppt/slides/_rels/slide15.xml.rels><?xml version="1.0" encoding="UTF-8" standalone="yes"?>
<Relationships xmlns="http://schemas.openxmlformats.org/package/2006/relationships"><Relationship Id="rId2" Type="http://purl.oclc.org/ooxml/officeDocument/relationships/notesSlide" Target="../notesSlides/notesSlide15.xml"/><Relationship Id="rId1" Type="http://purl.oclc.org/ooxml/officeDocument/relationships/slideLayout" Target="../slideLayouts/slideLayout2.xml"/></Relationships>
</file>

<file path=ppt/slides/_rels/slide16.xml.rels><?xml version="1.0" encoding="UTF-8" standalone="yes"?>
<Relationships xmlns="http://schemas.openxmlformats.org/package/2006/relationships"><Relationship Id="rId2" Type="http://purl.oclc.org/ooxml/officeDocument/relationships/notesSlide" Target="../notesSlides/notesSlide16.xml"/><Relationship Id="rId1" Type="http://purl.oclc.org/ooxml/officeDocument/relationships/slideLayout" Target="../slideLayouts/slideLayout2.xml"/></Relationships>
</file>

<file path=ppt/slides/_rels/slide17.xml.rels><?xml version="1.0" encoding="UTF-8" standalone="yes"?>
<Relationships xmlns="http://schemas.openxmlformats.org/package/2006/relationships"><Relationship Id="rId3" Type="http://purl.oclc.org/ooxml/officeDocument/relationships/image" Target="../media/image15.jpeg"/><Relationship Id="rId2" Type="http://purl.oclc.org/ooxml/officeDocument/relationships/notesSlide" Target="../notesSlides/notesSlide17.xml"/><Relationship Id="rId1" Type="http://purl.oclc.org/ooxml/officeDocument/relationships/slideLayout" Target="../slideLayouts/slideLayout2.xml"/></Relationships>
</file>

<file path=ppt/slides/_rels/slide18.xml.rels><?xml version="1.0" encoding="UTF-8" standalone="yes"?>
<Relationships xmlns="http://schemas.openxmlformats.org/package/2006/relationships"><Relationship Id="rId3" Type="http://purl.oclc.org/ooxml/officeDocument/relationships/image" Target="../media/image16.jpeg"/><Relationship Id="rId2" Type="http://purl.oclc.org/ooxml/officeDocument/relationships/notesSlide" Target="../notesSlides/notesSlide18.xml"/><Relationship Id="rId1" Type="http://purl.oclc.org/ooxml/officeDocument/relationships/slideLayout" Target="../slideLayouts/slideLayout2.xml"/></Relationships>
</file>

<file path=ppt/slides/_rels/slide19.xml.rels><?xml version="1.0" encoding="UTF-8" standalone="yes"?>
<Relationships xmlns="http://schemas.openxmlformats.org/package/2006/relationships"><Relationship Id="rId2" Type="http://purl.oclc.org/ooxml/officeDocument/relationships/notesSlide" Target="../notesSlides/notesSlide19.xml"/><Relationship Id="rId1" Type="http://purl.oclc.org/ooxml/officeDocument/relationships/slideLayout" Target="../slideLayouts/slideLayout2.xml"/></Relationships>
</file>

<file path=ppt/slides/_rels/slide2.xml.rels><?xml version="1.0" encoding="UTF-8" standalone="yes"?>
<Relationships xmlns="http://schemas.openxmlformats.org/package/2006/relationships"><Relationship Id="rId2" Type="http://purl.oclc.org/ooxml/officeDocument/relationships/notesSlide" Target="../notesSlides/notesSlide2.xml"/><Relationship Id="rId1" Type="http://purl.oclc.org/ooxml/officeDocument/relationships/slideLayout" Target="../slideLayouts/slideLayout2.xml"/></Relationships>
</file>

<file path=ppt/slides/_rels/slide20.xml.rels><?xml version="1.0" encoding="UTF-8" standalone="yes"?>
<Relationships xmlns="http://schemas.openxmlformats.org/package/2006/relationships"><Relationship Id="rId3" Type="http://purl.oclc.org/ooxml/officeDocument/relationships/image" Target="../media/image17.jpeg"/><Relationship Id="rId2" Type="http://purl.oclc.org/ooxml/officeDocument/relationships/notesSlide" Target="../notesSlides/notesSlide20.xml"/><Relationship Id="rId1" Type="http://purl.oclc.org/ooxml/officeDocument/relationships/slideLayout" Target="../slideLayouts/slideLayout2.xml"/></Relationships>
</file>

<file path=ppt/slides/_rels/slide21.xml.rels><?xml version="1.0" encoding="UTF-8" standalone="yes"?>
<Relationships xmlns="http://schemas.openxmlformats.org/package/2006/relationships"><Relationship Id="rId3" Type="http://purl.oclc.org/ooxml/officeDocument/relationships/image" Target="../media/image18.jpeg"/><Relationship Id="rId2" Type="http://purl.oclc.org/ooxml/officeDocument/relationships/notesSlide" Target="../notesSlides/notesSlide21.xml"/><Relationship Id="rId1" Type="http://purl.oclc.org/ooxml/officeDocument/relationships/slideLayout" Target="../slideLayouts/slideLayout2.xml"/></Relationships>
</file>

<file path=ppt/slides/_rels/slide22.xml.rels><?xml version="1.0" encoding="UTF-8" standalone="yes"?>
<Relationships xmlns="http://schemas.openxmlformats.org/package/2006/relationships"><Relationship Id="rId3" Type="http://purl.oclc.org/ooxml/officeDocument/relationships/image" Target="../media/image13.jpeg"/><Relationship Id="rId2" Type="http://purl.oclc.org/ooxml/officeDocument/relationships/notesSlide" Target="../notesSlides/notesSlide22.xml"/><Relationship Id="rId1" Type="http://purl.oclc.org/ooxml/officeDocument/relationships/slideLayout" Target="../slideLayouts/slideLayout2.xml"/><Relationship Id="rId4" Type="http://purl.oclc.org/ooxml/officeDocument/relationships/image" Target="../media/image14.jpeg"/></Relationships>
</file>

<file path=ppt/slides/_rels/slide23.xml.rels><?xml version="1.0" encoding="UTF-8" standalone="yes"?>
<Relationships xmlns="http://schemas.openxmlformats.org/package/2006/relationships"><Relationship Id="rId3" Type="http://purl.oclc.org/ooxml/officeDocument/relationships/image" Target="../media/image12.jpeg"/><Relationship Id="rId2" Type="http://purl.oclc.org/ooxml/officeDocument/relationships/notesSlide" Target="../notesSlides/notesSlide23.xml"/><Relationship Id="rId1" Type="http://purl.oclc.org/ooxml/officeDocument/relationships/slideLayout" Target="../slideLayouts/slideLayout2.xml"/></Relationships>
</file>

<file path=ppt/slides/_rels/slide24.xml.rels><?xml version="1.0" encoding="UTF-8" standalone="yes"?>
<Relationships xmlns="http://schemas.openxmlformats.org/package/2006/relationships"><Relationship Id="rId3" Type="http://purl.oclc.org/ooxml/officeDocument/relationships/image" Target="../media/image19.jpeg"/><Relationship Id="rId2" Type="http://purl.oclc.org/ooxml/officeDocument/relationships/notesSlide" Target="../notesSlides/notesSlide24.xml"/><Relationship Id="rId1" Type="http://purl.oclc.org/ooxml/officeDocument/relationships/slideLayout" Target="../slideLayouts/slideLayout2.xml"/></Relationships>
</file>

<file path=ppt/slides/_rels/slide25.xml.rels><?xml version="1.0" encoding="UTF-8" standalone="yes"?>
<Relationships xmlns="http://schemas.openxmlformats.org/package/2006/relationships"><Relationship Id="rId2" Type="http://purl.oclc.org/ooxml/officeDocument/relationships/notesSlide" Target="../notesSlides/notesSlide25.xml"/><Relationship Id="rId1" Type="http://purl.oclc.org/ooxml/officeDocument/relationships/slideLayout" Target="../slideLayouts/slideLayout2.xml"/></Relationships>
</file>

<file path=ppt/slides/_rels/slide26.xml.rels><?xml version="1.0" encoding="UTF-8" standalone="yes"?>
<Relationships xmlns="http://schemas.openxmlformats.org/package/2006/relationships"><Relationship Id="rId2" Type="http://purl.oclc.org/ooxml/officeDocument/relationships/notesSlide" Target="../notesSlides/notesSlide26.xml"/><Relationship Id="rId1" Type="http://purl.oclc.org/ooxml/officeDocument/relationships/slideLayout" Target="../slideLayouts/slideLayout2.xml"/></Relationships>
</file>

<file path=ppt/slides/_rels/slide27.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3.xml.rels><?xml version="1.0" encoding="UTF-8" standalone="yes"?>
<Relationships xmlns="http://schemas.openxmlformats.org/package/2006/relationships"><Relationship Id="rId2" Type="http://purl.oclc.org/ooxml/officeDocument/relationships/notesSlide" Target="../notesSlides/notesSlide3.xml"/><Relationship Id="rId1" Type="http://purl.oclc.org/ooxml/officeDocument/relationships/slideLayout" Target="../slideLayouts/slideLayout2.xml"/></Relationships>
</file>

<file path=ppt/slides/_rels/slide4.xml.rels><?xml version="1.0" encoding="UTF-8" standalone="yes"?>
<Relationships xmlns="http://schemas.openxmlformats.org/package/2006/relationships"><Relationship Id="rId2" Type="http://purl.oclc.org/ooxml/officeDocument/relationships/notesSlide" Target="../notesSlides/notesSlide4.xml"/><Relationship Id="rId1" Type="http://purl.oclc.org/ooxml/officeDocument/relationships/slideLayout" Target="../slideLayouts/slideLayout2.xml"/></Relationships>
</file>

<file path=ppt/slides/_rels/slide5.xml.rels><?xml version="1.0" encoding="UTF-8" standalone="yes"?>
<Relationships xmlns="http://schemas.openxmlformats.org/package/2006/relationships"><Relationship Id="rId3" Type="http://purl.oclc.org/ooxml/officeDocument/relationships/image" Target="../media/image7.jpeg"/><Relationship Id="rId2" Type="http://purl.oclc.org/ooxml/officeDocument/relationships/notesSlide" Target="../notesSlides/notesSlide5.xml"/><Relationship Id="rId1" Type="http://purl.oclc.org/ooxml/officeDocument/relationships/slideLayout" Target="../slideLayouts/slideLayout2.xml"/></Relationships>
</file>

<file path=ppt/slides/_rels/slide6.xml.rels><?xml version="1.0" encoding="UTF-8" standalone="yes"?>
<Relationships xmlns="http://schemas.openxmlformats.org/package/2006/relationships"><Relationship Id="rId3" Type="http://purl.oclc.org/ooxml/officeDocument/relationships/image" Target="../media/image8.jpeg"/><Relationship Id="rId2" Type="http://purl.oclc.org/ooxml/officeDocument/relationships/notesSlide" Target="../notesSlides/notesSlide6.xml"/><Relationship Id="rId1" Type="http://purl.oclc.org/ooxml/officeDocument/relationships/slideLayout" Target="../slideLayouts/slideLayout2.xml"/></Relationships>
</file>

<file path=ppt/slides/_rels/slide7.xml.rels><?xml version="1.0" encoding="UTF-8" standalone="yes"?>
<Relationships xmlns="http://schemas.openxmlformats.org/package/2006/relationships"><Relationship Id="rId2" Type="http://purl.oclc.org/ooxml/officeDocument/relationships/notesSlide" Target="../notesSlides/notesSlide7.xml"/><Relationship Id="rId1" Type="http://purl.oclc.org/ooxml/officeDocument/relationships/slideLayout" Target="../slideLayouts/slideLayout2.xml"/></Relationships>
</file>

<file path=ppt/slides/_rels/slide8.xml.rels><?xml version="1.0" encoding="UTF-8" standalone="yes"?>
<Relationships xmlns="http://schemas.openxmlformats.org/package/2006/relationships"><Relationship Id="rId3" Type="http://purl.oclc.org/ooxml/officeDocument/relationships/image" Target="../media/image9.jpeg"/><Relationship Id="rId2" Type="http://purl.oclc.org/ooxml/officeDocument/relationships/notesSlide" Target="../notesSlides/notesSlide8.xml"/><Relationship Id="rId1" Type="http://purl.oclc.org/ooxml/officeDocument/relationships/slideLayout" Target="../slideLayouts/slideLayout2.xml"/></Relationships>
</file>

<file path=ppt/slides/_rels/slide9.xml.rels><?xml version="1.0" encoding="UTF-8" standalone="yes"?>
<Relationships xmlns="http://schemas.openxmlformats.org/package/2006/relationships"><Relationship Id="rId3" Type="http://purl.oclc.org/ooxml/officeDocument/relationships/image" Target="../media/image10.jpeg"/><Relationship Id="rId2" Type="http://purl.oclc.org/ooxml/officeDocument/relationships/notesSlide" Target="../notesSlides/notesSlide9.xml"/><Relationship Id="rId1" Type="http://purl.oclc.org/ooxml/officeDocument/relationships/slideLayout" Target="../slideLayouts/slideLayout2.xml"/></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algn="ctr"/>
            <a:r>
              <a:rPr lang="en-US" altLang="en-US" smtClean="0"/>
              <a:t>Mattress Cleaning</a:t>
            </a:r>
          </a:p>
        </p:txBody>
      </p:sp>
      <p:pic>
        <p:nvPicPr>
          <p:cNvPr id="4099" name="Picture 4" descr="aba0184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989138"/>
            <a:ext cx="3240087"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en-US" altLang="en-US" smtClean="0"/>
              <a:t>The Healthy Mattress Solution</a:t>
            </a:r>
          </a:p>
        </p:txBody>
      </p:sp>
      <p:sp>
        <p:nvSpPr>
          <p:cNvPr id="22531" name="Rectangle 3"/>
          <p:cNvSpPr>
            <a:spLocks noGrp="1"/>
          </p:cNvSpPr>
          <p:nvPr>
            <p:ph type="body" idx="1"/>
          </p:nvPr>
        </p:nvSpPr>
        <p:spPr>
          <a:xfrm>
            <a:off x="468313" y="1916113"/>
            <a:ext cx="4248150" cy="4389437"/>
          </a:xfrm>
        </p:spPr>
        <p:txBody>
          <a:bodyPr/>
          <a:lstStyle/>
          <a:p>
            <a:r>
              <a:rPr lang="en-US" altLang="en-US" smtClean="0"/>
              <a:t>Wipe over the areas of the mattress affected by body sweat with Drysolve-E on a clean white rag. This will remove a large amount of the body oils on the mattress.</a:t>
            </a:r>
          </a:p>
        </p:txBody>
      </p:sp>
      <p:pic>
        <p:nvPicPr>
          <p:cNvPr id="22532" name="Picture 4" descr="IMGP03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420938"/>
            <a:ext cx="40957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p:txBody>
          <a:bodyPr/>
          <a:lstStyle/>
          <a:p>
            <a:r>
              <a:rPr lang="en-US" altLang="en-US" smtClean="0"/>
              <a:t>The Healthy Mattress Solution</a:t>
            </a:r>
          </a:p>
        </p:txBody>
      </p:sp>
      <p:sp>
        <p:nvSpPr>
          <p:cNvPr id="24579" name="Rectangle 3"/>
          <p:cNvSpPr>
            <a:spLocks noGrp="1"/>
          </p:cNvSpPr>
          <p:nvPr>
            <p:ph type="body" idx="4294967295"/>
          </p:nvPr>
        </p:nvSpPr>
        <p:spPr>
          <a:xfrm>
            <a:off x="4500563" y="1916113"/>
            <a:ext cx="4464050" cy="4389437"/>
          </a:xfrm>
        </p:spPr>
        <p:txBody>
          <a:bodyPr/>
          <a:lstStyle/>
          <a:p>
            <a:pPr>
              <a:lnSpc>
                <a:spcPct val="90%"/>
              </a:lnSpc>
            </a:pPr>
            <a:r>
              <a:rPr lang="en-US" altLang="en-US" sz="2200" smtClean="0"/>
              <a:t>Apply mattress stain remover to mattress and pillows as required. This product is an oxidizing product that will remove or substantially lighten any yellow stains that have built up on the mattress or pillows over a period of time. For fastest and best results expose the treated areas of the pillow and mattress to UV light after treatment. Use only a small amount of this product and wipe off  </a:t>
            </a:r>
          </a:p>
        </p:txBody>
      </p:sp>
      <p:pic>
        <p:nvPicPr>
          <p:cNvPr id="24580" name="Picture 4" descr="IMGP04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133600"/>
            <a:ext cx="4176712"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4581" name="TextBox 4"/>
          <p:cNvSpPr txBox="1">
            <a:spLocks noChangeArrowheads="1"/>
          </p:cNvSpPr>
          <p:nvPr/>
        </p:nvSpPr>
        <p:spPr bwMode="auto">
          <a:xfrm>
            <a:off x="250825" y="5229225"/>
            <a:ext cx="4033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lr>
                <a:srgbClr val="0BD0D9"/>
              </a:buClr>
              <a:buSzPct val="95%"/>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
              </a:spcBef>
              <a:buClr>
                <a:schemeClr val="accent1"/>
              </a:buClr>
              <a:buSzPct val="85%"/>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
              </a:spcBef>
              <a:buClr>
                <a:schemeClr val="accent2"/>
              </a:buClr>
              <a:buSzPct val="7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
              </a:spcBef>
              <a:buClr>
                <a:srgbClr val="0BD0D9"/>
              </a:buClr>
              <a:buSzPct val="65%"/>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
              </a:spcBef>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PH" altLang="en-US" sz="1600">
                <a:latin typeface="Arial" panose="020B0604020202020204" pitchFamily="34" charset="0"/>
              </a:rPr>
              <a:t>Do not use on mattresses with a plush pile</a:t>
            </a:r>
          </a:p>
        </p:txBody>
      </p:sp>
    </p:spTree>
  </p:cSld>
  <p:clrMapOvr>
    <a:masterClrMapping/>
  </p:clrMapOvr>
  <p:timing>
    <p:tnLst>
      <p:par>
        <p:cTn id="1" dur="indefinite" restart="never" nodeType="tmRoot"/>
      </p:par>
    </p:tnLst>
  </p:timing>
</p:sld>
</file>

<file path=ppt/slides/slide1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en-US" altLang="en-US" smtClean="0"/>
              <a:t>The Healthy Mattress Solution</a:t>
            </a:r>
          </a:p>
        </p:txBody>
      </p:sp>
      <p:sp>
        <p:nvSpPr>
          <p:cNvPr id="26627" name="Rectangle 3"/>
          <p:cNvSpPr>
            <a:spLocks noGrp="1"/>
          </p:cNvSpPr>
          <p:nvPr>
            <p:ph type="body" idx="1"/>
          </p:nvPr>
        </p:nvSpPr>
        <p:spPr>
          <a:xfrm>
            <a:off x="4356100" y="1916113"/>
            <a:ext cx="4341813" cy="4389437"/>
          </a:xfrm>
        </p:spPr>
        <p:txBody>
          <a:bodyPr/>
          <a:lstStyle/>
          <a:p>
            <a:r>
              <a:rPr lang="en-US" altLang="en-US" smtClean="0"/>
              <a:t>Apply The Healthy Mattress Solution to the mattress per directions on the container to the mattress and pillows. Use the entire bottle of The Healthy mattress solution … this is specifically measured dose. Allow to dry. </a:t>
            </a:r>
            <a:r>
              <a:rPr lang="en-US" altLang="en-US" u="sng" smtClean="0">
                <a:solidFill>
                  <a:schemeClr val="hlink"/>
                </a:solidFill>
              </a:rPr>
              <a:t>Do not towel off.</a:t>
            </a:r>
          </a:p>
        </p:txBody>
      </p:sp>
      <p:pic>
        <p:nvPicPr>
          <p:cNvPr id="26628" name="Picture 4" descr="IMGP03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492375"/>
            <a:ext cx="10795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26629" name="Picture 5" descr="IMGP03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1628775"/>
            <a:ext cx="11525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6630" name="Text Box 6"/>
          <p:cNvSpPr txBox="1">
            <a:spLocks noChangeArrowheads="1"/>
          </p:cNvSpPr>
          <p:nvPr/>
        </p:nvSpPr>
        <p:spPr bwMode="auto">
          <a:xfrm>
            <a:off x="468313" y="5445125"/>
            <a:ext cx="1366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lr>
                <a:srgbClr val="0BD0D9"/>
              </a:buClr>
              <a:buSzPct val="95%"/>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
              </a:spcBef>
              <a:buClr>
                <a:schemeClr val="accent1"/>
              </a:buClr>
              <a:buSzPct val="85%"/>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
              </a:spcBef>
              <a:buClr>
                <a:schemeClr val="accent2"/>
              </a:buClr>
              <a:buSzPct val="7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
              </a:spcBef>
              <a:buClr>
                <a:srgbClr val="0BD0D9"/>
              </a:buClr>
              <a:buSzPct val="65%"/>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
              </a:spcBef>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
              </a:spcBef>
              <a:buClrTx/>
              <a:buSzTx/>
              <a:buFontTx/>
              <a:buNone/>
            </a:pPr>
            <a:r>
              <a:rPr lang="en-US" altLang="en-US" sz="1200">
                <a:latin typeface="Arial" panose="020B0604020202020204" pitchFamily="34" charset="0"/>
              </a:rPr>
              <a:t>Single Mattress</a:t>
            </a:r>
          </a:p>
        </p:txBody>
      </p:sp>
      <p:sp>
        <p:nvSpPr>
          <p:cNvPr id="26631" name="Text Box 7"/>
          <p:cNvSpPr txBox="1">
            <a:spLocks noChangeArrowheads="1"/>
          </p:cNvSpPr>
          <p:nvPr/>
        </p:nvSpPr>
        <p:spPr bwMode="auto">
          <a:xfrm>
            <a:off x="2411413" y="5445125"/>
            <a:ext cx="1366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lr>
                <a:srgbClr val="0BD0D9"/>
              </a:buClr>
              <a:buSzPct val="95%"/>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
              </a:spcBef>
              <a:buClr>
                <a:schemeClr val="accent1"/>
              </a:buClr>
              <a:buSzPct val="85%"/>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
              </a:spcBef>
              <a:buClr>
                <a:schemeClr val="accent2"/>
              </a:buClr>
              <a:buSzPct val="7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
              </a:spcBef>
              <a:buClr>
                <a:srgbClr val="0BD0D9"/>
              </a:buClr>
              <a:buSzPct val="65%"/>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
              </a:spcBef>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
              </a:spcBef>
              <a:buClrTx/>
              <a:buSzTx/>
              <a:buFontTx/>
              <a:buNone/>
            </a:pPr>
            <a:r>
              <a:rPr lang="en-US" altLang="en-US" sz="1200">
                <a:latin typeface="Arial" panose="020B0604020202020204" pitchFamily="34" charset="0"/>
              </a:rPr>
              <a:t>Double Mattress</a:t>
            </a:r>
          </a:p>
        </p:txBody>
      </p:sp>
    </p:spTree>
  </p:cSld>
  <p:clrMapOvr>
    <a:masterClrMapping/>
  </p:clrMapOvr>
  <p:timing>
    <p:tnLst>
      <p:par>
        <p:cTn id="1" dur="indefinite" restart="never" nodeType="tmRoot"/>
      </p:par>
    </p:tnLst>
  </p:timing>
</p:sld>
</file>

<file path=ppt/slides/slide1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en-US" altLang="en-US" smtClean="0"/>
              <a:t>The Healthy Mattress Solution</a:t>
            </a:r>
          </a:p>
        </p:txBody>
      </p:sp>
      <p:sp>
        <p:nvSpPr>
          <p:cNvPr id="28675" name="Rectangle 3"/>
          <p:cNvSpPr>
            <a:spLocks noGrp="1"/>
          </p:cNvSpPr>
          <p:nvPr>
            <p:ph type="body" idx="1"/>
          </p:nvPr>
        </p:nvSpPr>
        <p:spPr/>
        <p:txBody>
          <a:bodyPr/>
          <a:lstStyle/>
          <a:p>
            <a:r>
              <a:rPr lang="en-US" altLang="en-US" smtClean="0"/>
              <a:t>Pricing Schedule for Healthy Mattress Service</a:t>
            </a:r>
          </a:p>
          <a:p>
            <a:pPr lvl="1"/>
            <a:r>
              <a:rPr lang="en-US" altLang="en-US" smtClean="0"/>
              <a:t>Single Mattress		$70</a:t>
            </a:r>
          </a:p>
          <a:p>
            <a:pPr lvl="1"/>
            <a:r>
              <a:rPr lang="en-US" altLang="en-US" smtClean="0"/>
              <a:t>Double Mattress	$85</a:t>
            </a:r>
          </a:p>
          <a:p>
            <a:pPr lvl="1"/>
            <a:r>
              <a:rPr lang="en-US" altLang="en-US" smtClean="0"/>
              <a:t>Queen Mattress	$105</a:t>
            </a:r>
          </a:p>
          <a:p>
            <a:pPr lvl="1"/>
            <a:r>
              <a:rPr lang="en-US" altLang="en-US" smtClean="0"/>
              <a:t>King Mattress		$125</a:t>
            </a:r>
          </a:p>
          <a:p>
            <a:r>
              <a:rPr lang="en-US" altLang="en-US" smtClean="0"/>
              <a:t>This pricing includes the application of the healthy mattress solution and the mattress and pillow stain remover.</a:t>
            </a:r>
          </a:p>
        </p:txBody>
      </p:sp>
    </p:spTree>
  </p:cSld>
  <p:clrMapOvr>
    <a:masterClrMapping/>
  </p:clrMapOvr>
  <p:timing>
    <p:tnLst>
      <p:par>
        <p:cTn id="1" dur="indefinite" restart="never" nodeType="tmRoot"/>
      </p:par>
    </p:tnLst>
  </p:timing>
</p:sld>
</file>

<file path=ppt/slides/slide1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0722" name="Rectangle 4"/>
          <p:cNvSpPr>
            <a:spLocks noGrp="1"/>
          </p:cNvSpPr>
          <p:nvPr>
            <p:ph type="ctrTitle"/>
          </p:nvPr>
        </p:nvSpPr>
        <p:spPr>
          <a:xfrm>
            <a:off x="611188" y="2349500"/>
            <a:ext cx="7772400" cy="1470025"/>
          </a:xfrm>
        </p:spPr>
        <p:txBody>
          <a:bodyPr/>
          <a:lstStyle/>
          <a:p>
            <a:pPr algn="ctr"/>
            <a:r>
              <a:rPr lang="en-US" altLang="en-US" smtClean="0"/>
              <a:t>The Deluxe Mattress Clean</a:t>
            </a:r>
          </a:p>
        </p:txBody>
      </p:sp>
    </p:spTree>
  </p:cSld>
  <p:clrMapOvr>
    <a:masterClrMapping/>
  </p:clrMapOvr>
  <p:timing>
    <p:tnLst>
      <p:par>
        <p:cTn id="1" dur="indefinite" restart="never" nodeType="tmRoot"/>
      </p:par>
    </p:tnLst>
  </p:timing>
</p:sld>
</file>

<file path=ppt/slides/slide1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en-US" altLang="en-US" smtClean="0"/>
              <a:t>The Deluxe Mattress Service</a:t>
            </a:r>
          </a:p>
        </p:txBody>
      </p:sp>
      <p:sp>
        <p:nvSpPr>
          <p:cNvPr id="32771" name="Rectangle 3"/>
          <p:cNvSpPr>
            <a:spLocks noGrp="1"/>
          </p:cNvSpPr>
          <p:nvPr>
            <p:ph type="body" idx="1"/>
          </p:nvPr>
        </p:nvSpPr>
        <p:spPr/>
        <p:txBody>
          <a:bodyPr/>
          <a:lstStyle/>
          <a:p>
            <a:r>
              <a:rPr lang="en-US" altLang="en-US" b="1" smtClean="0"/>
              <a:t>The Deluxe Mattress Service -</a:t>
            </a:r>
          </a:p>
          <a:p>
            <a:pPr lvl="1">
              <a:spcBef>
                <a:spcPct val="65%"/>
              </a:spcBef>
              <a:spcAft>
                <a:spcPct val="20%"/>
              </a:spcAft>
            </a:pPr>
            <a:r>
              <a:rPr lang="en-AU" altLang="en-US" smtClean="0"/>
              <a:t>Include the benefits of the Healthy Mattress Solution </a:t>
            </a:r>
          </a:p>
          <a:p>
            <a:pPr lvl="1">
              <a:spcBef>
                <a:spcPct val="65%"/>
              </a:spcBef>
              <a:spcAft>
                <a:spcPct val="20%"/>
              </a:spcAft>
            </a:pPr>
            <a:r>
              <a:rPr lang="en-AU" altLang="en-US" smtClean="0"/>
              <a:t>Remove urine decontamination and odours</a:t>
            </a:r>
          </a:p>
          <a:p>
            <a:pPr lvl="1">
              <a:spcBef>
                <a:spcPct val="65%"/>
              </a:spcBef>
              <a:spcAft>
                <a:spcPct val="20%"/>
              </a:spcAft>
            </a:pPr>
            <a:r>
              <a:rPr lang="en-AU" altLang="en-US" smtClean="0"/>
              <a:t>Removes urine stains</a:t>
            </a:r>
          </a:p>
          <a:p>
            <a:pPr lvl="1">
              <a:spcBef>
                <a:spcPct val="65%"/>
              </a:spcBef>
              <a:spcAft>
                <a:spcPct val="20%"/>
              </a:spcAft>
            </a:pPr>
            <a:r>
              <a:rPr lang="en-AU" altLang="en-US" smtClean="0"/>
              <a:t>Removes other contamination such as blood etc.</a:t>
            </a:r>
          </a:p>
        </p:txBody>
      </p:sp>
    </p:spTree>
  </p:cSld>
  <p:clrMapOvr>
    <a:masterClrMapping/>
  </p:clrMapOvr>
  <p:timing>
    <p:tnLst>
      <p:par>
        <p:cTn id="1" dur="indefinite" restart="never" nodeType="tmRoot"/>
      </p:par>
    </p:tnLst>
  </p:timing>
</p:sld>
</file>

<file path=ppt/slides/slide1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en-US" altLang="en-US" smtClean="0"/>
              <a:t>The Deluxe Mattress Service</a:t>
            </a:r>
          </a:p>
        </p:txBody>
      </p:sp>
      <p:sp>
        <p:nvSpPr>
          <p:cNvPr id="34819" name="Rectangle 3"/>
          <p:cNvSpPr>
            <a:spLocks noGrp="1"/>
          </p:cNvSpPr>
          <p:nvPr>
            <p:ph type="body" idx="1"/>
          </p:nvPr>
        </p:nvSpPr>
        <p:spPr/>
        <p:txBody>
          <a:bodyPr/>
          <a:lstStyle/>
          <a:p>
            <a:pPr>
              <a:spcBef>
                <a:spcPct val="35%"/>
              </a:spcBef>
              <a:spcAft>
                <a:spcPct val="35%"/>
              </a:spcAft>
            </a:pPr>
            <a:r>
              <a:rPr lang="en-US" altLang="en-US" smtClean="0"/>
              <a:t>Undertake a thorough pre-inspection of the mattress and pillows to ensure the mattress can be cleaned and treated and that the results will match the clients expectations. Ensure that you check both top and bottom of the mattress during this process. </a:t>
            </a:r>
          </a:p>
          <a:p>
            <a:pPr>
              <a:spcBef>
                <a:spcPct val="35%"/>
              </a:spcBef>
              <a:spcAft>
                <a:spcPct val="35%"/>
              </a:spcAft>
            </a:pPr>
            <a:r>
              <a:rPr lang="en-US" altLang="en-US" smtClean="0"/>
              <a:t>Perform a colourfast test to ensure that colour will not run from the mattress fabric.</a:t>
            </a:r>
          </a:p>
        </p:txBody>
      </p:sp>
    </p:spTree>
  </p:cSld>
  <p:clrMapOvr>
    <a:masterClrMapping/>
  </p:clrMapOvr>
  <p:timing>
    <p:tnLst>
      <p:par>
        <p:cTn id="1" dur="indefinite" restart="never" nodeType="tmRoot"/>
      </p:par>
    </p:tnLst>
  </p:timing>
</p:sld>
</file>

<file path=ppt/slides/slide1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n-US" altLang="en-US" smtClean="0"/>
              <a:t>The Deluxe Mattress Service</a:t>
            </a:r>
          </a:p>
        </p:txBody>
      </p:sp>
      <p:sp>
        <p:nvSpPr>
          <p:cNvPr id="36867" name="Rectangle 3"/>
          <p:cNvSpPr>
            <a:spLocks noGrp="1"/>
          </p:cNvSpPr>
          <p:nvPr>
            <p:ph type="body" idx="1"/>
          </p:nvPr>
        </p:nvSpPr>
        <p:spPr>
          <a:xfrm>
            <a:off x="468313" y="1916113"/>
            <a:ext cx="4751387" cy="4389437"/>
          </a:xfrm>
        </p:spPr>
        <p:txBody>
          <a:bodyPr/>
          <a:lstStyle/>
          <a:p>
            <a:r>
              <a:rPr lang="en-US" altLang="en-US" smtClean="0"/>
              <a:t>Identify any areas of the mattress that have been effected by urine (this will be done by sight, smell and with the use of “wet-check” or “hydrosensor”) </a:t>
            </a:r>
          </a:p>
        </p:txBody>
      </p:sp>
      <p:pic>
        <p:nvPicPr>
          <p:cNvPr id="36868" name="Picture 4" descr="IMGP00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916113"/>
            <a:ext cx="291465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r>
              <a:rPr lang="en-US" altLang="en-US" smtClean="0"/>
              <a:t>The Deluxe Mattress Service</a:t>
            </a:r>
          </a:p>
        </p:txBody>
      </p:sp>
      <p:sp>
        <p:nvSpPr>
          <p:cNvPr id="38915" name="Rectangle 3"/>
          <p:cNvSpPr>
            <a:spLocks noGrp="1"/>
          </p:cNvSpPr>
          <p:nvPr>
            <p:ph type="body" idx="1"/>
          </p:nvPr>
        </p:nvSpPr>
        <p:spPr>
          <a:xfrm>
            <a:off x="3492500" y="1916113"/>
            <a:ext cx="5256213" cy="4389437"/>
          </a:xfrm>
        </p:spPr>
        <p:txBody>
          <a:bodyPr/>
          <a:lstStyle/>
          <a:p>
            <a:r>
              <a:rPr lang="en-US" altLang="en-US" smtClean="0"/>
              <a:t>Inject 5 ml of Meditech into the stain per 5 centimetre square area that is effected by the urine.</a:t>
            </a:r>
          </a:p>
          <a:p>
            <a:r>
              <a:rPr lang="en-US" altLang="en-US" smtClean="0"/>
              <a:t>This process is designed to kill the bacteria, neutralize the urine and remove the odour in the mattress that is associated with the urine. This process will only be successful for mild contamination. </a:t>
            </a:r>
          </a:p>
        </p:txBody>
      </p:sp>
      <p:pic>
        <p:nvPicPr>
          <p:cNvPr id="38916" name="Picture 4" descr="IMGP03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205038"/>
            <a:ext cx="338455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r>
              <a:rPr lang="en-US" altLang="en-US" smtClean="0"/>
              <a:t>The Deluxe Mattress Service</a:t>
            </a:r>
          </a:p>
        </p:txBody>
      </p:sp>
      <p:sp>
        <p:nvSpPr>
          <p:cNvPr id="40963" name="Rectangle 3"/>
          <p:cNvSpPr>
            <a:spLocks noGrp="1"/>
          </p:cNvSpPr>
          <p:nvPr>
            <p:ph type="body" idx="1"/>
          </p:nvPr>
        </p:nvSpPr>
        <p:spPr/>
        <p:txBody>
          <a:bodyPr/>
          <a:lstStyle/>
          <a:p>
            <a:r>
              <a:rPr lang="en-US" altLang="en-US" smtClean="0"/>
              <a:t>Treat the mattress for any blood stains or other contamination stains at this point in time.</a:t>
            </a:r>
          </a:p>
        </p:txBody>
      </p:sp>
    </p:spTree>
  </p:cSld>
  <p:clrMapOvr>
    <a:masterClrMapping/>
  </p:clrMapOvr>
  <p:timing>
    <p:tnLst>
      <p:par>
        <p:cTn id="1" dur="indefinite" restart="never" nodeType="tmRoot"/>
      </p:par>
    </p:tnLst>
  </p:timing>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altLang="en-US" sz="4600" smtClean="0"/>
              <a:t>Mattress Cleaning Home Solutions</a:t>
            </a:r>
          </a:p>
        </p:txBody>
      </p:sp>
      <p:sp>
        <p:nvSpPr>
          <p:cNvPr id="6147" name="Rectangle 3"/>
          <p:cNvSpPr>
            <a:spLocks noGrp="1"/>
          </p:cNvSpPr>
          <p:nvPr>
            <p:ph type="body" idx="1"/>
          </p:nvPr>
        </p:nvSpPr>
        <p:spPr/>
        <p:txBody>
          <a:bodyPr/>
          <a:lstStyle/>
          <a:p>
            <a:pPr marL="92075" indent="-92075">
              <a:buFont typeface="Wingdings 2" panose="05020102010507070707" pitchFamily="18" charset="2"/>
              <a:buNone/>
            </a:pPr>
            <a:r>
              <a:rPr lang="en-US" altLang="en-US" smtClean="0"/>
              <a:t>Today you will be learning the Electrodry process of cleaning mattresses</a:t>
            </a:r>
            <a:br>
              <a:rPr lang="en-US" altLang="en-US" smtClean="0"/>
            </a:br>
            <a:endParaRPr lang="en-US" altLang="en-US" smtClean="0"/>
          </a:p>
          <a:p>
            <a:pPr lvl="1">
              <a:spcAft>
                <a:spcPct val="45%"/>
              </a:spcAft>
              <a:buClr>
                <a:schemeClr val="hlink"/>
              </a:buClr>
              <a:buFontTx/>
              <a:buChar char="•"/>
            </a:pPr>
            <a:r>
              <a:rPr lang="en-US" altLang="en-US" b="1" smtClean="0">
                <a:solidFill>
                  <a:schemeClr val="hlink"/>
                </a:solidFill>
              </a:rPr>
              <a:t>The Healthy Mattress Solution</a:t>
            </a:r>
            <a:r>
              <a:rPr lang="en-US" altLang="en-US" smtClean="0"/>
              <a:t> – For cleaning a typical mattress.</a:t>
            </a:r>
          </a:p>
          <a:p>
            <a:pPr lvl="1">
              <a:spcAft>
                <a:spcPct val="45%"/>
              </a:spcAft>
              <a:buClr>
                <a:schemeClr val="hlink"/>
              </a:buClr>
              <a:buFontTx/>
              <a:buChar char="•"/>
            </a:pPr>
            <a:r>
              <a:rPr lang="en-US" altLang="en-US" b="1" smtClean="0">
                <a:solidFill>
                  <a:schemeClr val="hlink"/>
                </a:solidFill>
              </a:rPr>
              <a:t>The Deluxe Mattress Solution</a:t>
            </a:r>
            <a:r>
              <a:rPr lang="en-US" altLang="en-US" smtClean="0"/>
              <a:t> –To decontaminate and </a:t>
            </a:r>
            <a:r>
              <a:rPr lang="en-AU" altLang="en-US" smtClean="0"/>
              <a:t>sanitise</a:t>
            </a:r>
            <a:r>
              <a:rPr lang="en-US" altLang="en-US" smtClean="0"/>
              <a:t> a soiled mattress </a:t>
            </a:r>
          </a:p>
        </p:txBody>
      </p:sp>
    </p:spTree>
  </p:cSld>
  <p:clrMapOvr>
    <a:masterClrMapping/>
  </p:clrMapOvr>
  <p:timing>
    <p:tnLst>
      <p:par>
        <p:cTn id="1" dur="indefinite" restart="never" nodeType="tmRoot"/>
      </p:par>
    </p:tnLst>
  </p:timing>
</p:sld>
</file>

<file path=ppt/slides/slide2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r>
              <a:rPr lang="en-US" altLang="en-US" smtClean="0"/>
              <a:t>The Deluxe Mattress Service</a:t>
            </a:r>
          </a:p>
        </p:txBody>
      </p:sp>
      <p:sp>
        <p:nvSpPr>
          <p:cNvPr id="43011" name="Rectangle 3"/>
          <p:cNvSpPr>
            <a:spLocks noGrp="1"/>
          </p:cNvSpPr>
          <p:nvPr>
            <p:ph type="body" idx="1"/>
          </p:nvPr>
        </p:nvSpPr>
        <p:spPr>
          <a:xfrm>
            <a:off x="468313" y="1916113"/>
            <a:ext cx="5040312" cy="4389437"/>
          </a:xfrm>
        </p:spPr>
        <p:txBody>
          <a:bodyPr/>
          <a:lstStyle/>
          <a:p>
            <a:r>
              <a:rPr lang="en-US" altLang="en-US" smtClean="0"/>
              <a:t>Perform a wet-clean of contaminated areas of the mattress at 50 p.s.i. using tap warm water and towel off. If there have been contaminants from bodily fluid then treat the mattress with Meditech. </a:t>
            </a:r>
          </a:p>
        </p:txBody>
      </p:sp>
      <p:pic>
        <p:nvPicPr>
          <p:cNvPr id="43012" name="Picture 4" descr="IMGP00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060575"/>
            <a:ext cx="291465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r>
              <a:rPr lang="en-US" altLang="en-US" smtClean="0"/>
              <a:t>The Deluxe Mattress Service</a:t>
            </a:r>
          </a:p>
        </p:txBody>
      </p:sp>
      <p:sp>
        <p:nvSpPr>
          <p:cNvPr id="45059" name="Rectangle 3"/>
          <p:cNvSpPr>
            <a:spLocks noGrp="1"/>
          </p:cNvSpPr>
          <p:nvPr>
            <p:ph type="body" idx="1"/>
          </p:nvPr>
        </p:nvSpPr>
        <p:spPr>
          <a:xfrm>
            <a:off x="3059113" y="1916113"/>
            <a:ext cx="5689600" cy="4389437"/>
          </a:xfrm>
        </p:spPr>
        <p:txBody>
          <a:bodyPr/>
          <a:lstStyle/>
          <a:p>
            <a:r>
              <a:rPr lang="en-AU" altLang="en-US" smtClean="0"/>
              <a:t>Apply UST to any urine stains. This product should be sprayed directly onto the stains. </a:t>
            </a:r>
          </a:p>
          <a:p>
            <a:r>
              <a:rPr lang="en-AU" altLang="en-US" smtClean="0"/>
              <a:t>UST is an oxidizing stain removing product and will be effective over a period of time. Do not expose areas treated by UST to UV light. </a:t>
            </a:r>
          </a:p>
          <a:p>
            <a:r>
              <a:rPr lang="en-AU" altLang="en-US" smtClean="0"/>
              <a:t>Always apply oxidisers </a:t>
            </a:r>
            <a:r>
              <a:rPr lang="en-AU" altLang="en-US" u="sng" smtClean="0"/>
              <a:t>after</a:t>
            </a:r>
            <a:r>
              <a:rPr lang="en-AU" altLang="en-US" smtClean="0"/>
              <a:t> a wet clean, not before.</a:t>
            </a:r>
          </a:p>
        </p:txBody>
      </p:sp>
      <p:pic>
        <p:nvPicPr>
          <p:cNvPr id="45060" name="Picture 5" descr="IMGP03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916113"/>
            <a:ext cx="116998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r>
              <a:rPr lang="en-US" altLang="en-US" smtClean="0"/>
              <a:t>The Deluxe Mattress Solution</a:t>
            </a:r>
          </a:p>
        </p:txBody>
      </p:sp>
      <p:sp>
        <p:nvSpPr>
          <p:cNvPr id="47107" name="Rectangle 3"/>
          <p:cNvSpPr>
            <a:spLocks noGrp="1"/>
          </p:cNvSpPr>
          <p:nvPr>
            <p:ph type="body" idx="1"/>
          </p:nvPr>
        </p:nvSpPr>
        <p:spPr>
          <a:xfrm>
            <a:off x="3779838" y="1916113"/>
            <a:ext cx="4918075" cy="4389437"/>
          </a:xfrm>
        </p:spPr>
        <p:txBody>
          <a:bodyPr/>
          <a:lstStyle/>
          <a:p>
            <a:pPr>
              <a:lnSpc>
                <a:spcPct val="90%"/>
              </a:lnSpc>
            </a:pPr>
            <a:r>
              <a:rPr lang="en-US" altLang="en-US" smtClean="0"/>
              <a:t>Apply The Healthy Mattress Solution to the mattress per directions on the container to the mattress and pillows. Use the entire bottle of The Healthy mattress solution … this is specifically measured dose. Allow to dry. Do not towel off.</a:t>
            </a:r>
          </a:p>
          <a:p>
            <a:pPr>
              <a:lnSpc>
                <a:spcPct val="90%"/>
              </a:lnSpc>
            </a:pPr>
            <a:r>
              <a:rPr lang="en-US" altLang="en-US" smtClean="0"/>
              <a:t>Always apply </a:t>
            </a:r>
            <a:r>
              <a:rPr lang="en-AU" altLang="en-US" smtClean="0"/>
              <a:t>oxidisers</a:t>
            </a:r>
            <a:r>
              <a:rPr lang="en-US" altLang="en-US" smtClean="0"/>
              <a:t> </a:t>
            </a:r>
            <a:r>
              <a:rPr lang="en-US" altLang="en-US" u="sng" smtClean="0"/>
              <a:t>after</a:t>
            </a:r>
            <a:r>
              <a:rPr lang="en-US" altLang="en-US" smtClean="0"/>
              <a:t> a wet clean, not before.</a:t>
            </a:r>
          </a:p>
          <a:p>
            <a:pPr>
              <a:lnSpc>
                <a:spcPct val="90%"/>
              </a:lnSpc>
              <a:buFont typeface="Wingdings 2" panose="05020102010507070707" pitchFamily="18" charset="2"/>
              <a:buNone/>
            </a:pPr>
            <a:endParaRPr lang="en-US" altLang="en-US" smtClean="0"/>
          </a:p>
        </p:txBody>
      </p:sp>
      <p:pic>
        <p:nvPicPr>
          <p:cNvPr id="47108" name="Picture 4" descr="IMGP03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492375"/>
            <a:ext cx="10795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47109" name="Picture 5" descr="IMGP03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1628775"/>
            <a:ext cx="11525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47110" name="Text Box 6"/>
          <p:cNvSpPr txBox="1">
            <a:spLocks noChangeArrowheads="1"/>
          </p:cNvSpPr>
          <p:nvPr/>
        </p:nvSpPr>
        <p:spPr bwMode="auto">
          <a:xfrm>
            <a:off x="468313" y="5445125"/>
            <a:ext cx="1366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lr>
                <a:srgbClr val="0BD0D9"/>
              </a:buClr>
              <a:buSzPct val="95%"/>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
              </a:spcBef>
              <a:buClr>
                <a:schemeClr val="accent1"/>
              </a:buClr>
              <a:buSzPct val="85%"/>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
              </a:spcBef>
              <a:buClr>
                <a:schemeClr val="accent2"/>
              </a:buClr>
              <a:buSzPct val="7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
              </a:spcBef>
              <a:buClr>
                <a:srgbClr val="0BD0D9"/>
              </a:buClr>
              <a:buSzPct val="65%"/>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
              </a:spcBef>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
              </a:spcBef>
              <a:buClrTx/>
              <a:buSzTx/>
              <a:buFontTx/>
              <a:buNone/>
            </a:pPr>
            <a:r>
              <a:rPr lang="en-US" altLang="en-US" sz="1200">
                <a:latin typeface="Arial" panose="020B0604020202020204" pitchFamily="34" charset="0"/>
              </a:rPr>
              <a:t>Single Mattress</a:t>
            </a:r>
          </a:p>
        </p:txBody>
      </p:sp>
      <p:sp>
        <p:nvSpPr>
          <p:cNvPr id="47111" name="Text Box 7"/>
          <p:cNvSpPr txBox="1">
            <a:spLocks noChangeArrowheads="1"/>
          </p:cNvSpPr>
          <p:nvPr/>
        </p:nvSpPr>
        <p:spPr bwMode="auto">
          <a:xfrm>
            <a:off x="2411413" y="5445125"/>
            <a:ext cx="1366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lr>
                <a:srgbClr val="0BD0D9"/>
              </a:buClr>
              <a:buSzPct val="95%"/>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
              </a:spcBef>
              <a:buClr>
                <a:schemeClr val="accent1"/>
              </a:buClr>
              <a:buSzPct val="85%"/>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
              </a:spcBef>
              <a:buClr>
                <a:schemeClr val="accent2"/>
              </a:buClr>
              <a:buSzPct val="7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
              </a:spcBef>
              <a:buClr>
                <a:srgbClr val="0BD0D9"/>
              </a:buClr>
              <a:buSzPct val="65%"/>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
              </a:spcBef>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
              </a:spcBef>
              <a:buClrTx/>
              <a:buSzTx/>
              <a:buFontTx/>
              <a:buNone/>
            </a:pPr>
            <a:r>
              <a:rPr lang="en-US" altLang="en-US" sz="1200">
                <a:latin typeface="Arial" panose="020B0604020202020204" pitchFamily="34" charset="0"/>
              </a:rPr>
              <a:t>Double Mattress</a:t>
            </a:r>
          </a:p>
        </p:txBody>
      </p:sp>
    </p:spTree>
  </p:cSld>
  <p:clrMapOvr>
    <a:masterClrMapping/>
  </p:clrMapOvr>
  <p:timing>
    <p:tnLst>
      <p:par>
        <p:cTn id="1" dur="indefinite" restart="never" nodeType="tmRoot"/>
      </p:par>
    </p:tnLst>
  </p:timing>
</p:sld>
</file>

<file path=ppt/slides/slide2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lstStyle/>
          <a:p>
            <a:r>
              <a:rPr lang="en-US" altLang="en-US" smtClean="0"/>
              <a:t>The Deluxe Mattress Solution</a:t>
            </a:r>
          </a:p>
        </p:txBody>
      </p:sp>
      <p:sp>
        <p:nvSpPr>
          <p:cNvPr id="49155" name="Rectangle 3"/>
          <p:cNvSpPr>
            <a:spLocks noGrp="1"/>
          </p:cNvSpPr>
          <p:nvPr>
            <p:ph type="body" idx="1"/>
          </p:nvPr>
        </p:nvSpPr>
        <p:spPr>
          <a:xfrm>
            <a:off x="4565650" y="1847850"/>
            <a:ext cx="4535488" cy="4389438"/>
          </a:xfrm>
        </p:spPr>
        <p:txBody>
          <a:bodyPr/>
          <a:lstStyle/>
          <a:p>
            <a:pPr>
              <a:lnSpc>
                <a:spcPct val="90%"/>
              </a:lnSpc>
            </a:pPr>
            <a:r>
              <a:rPr lang="en-AU" altLang="en-US" sz="2200" smtClean="0"/>
              <a:t>Apply mattress stain remover to mattress and pillows as required. This product is an oxidising product that will remove or substantially lighten any yellow stains that have built up on the mattress or pillows over a period of time. For fastest and best results expose the treated areas of the pillow and mattress to UV light after treatment.  </a:t>
            </a:r>
          </a:p>
          <a:p>
            <a:pPr>
              <a:lnSpc>
                <a:spcPct val="90%"/>
              </a:lnSpc>
            </a:pPr>
            <a:r>
              <a:rPr lang="en-AU" altLang="en-US" sz="2200" b="1" smtClean="0">
                <a:solidFill>
                  <a:srgbClr val="FF0000"/>
                </a:solidFill>
              </a:rPr>
              <a:t>Apply sparingly – a maximum of 2 sprays per area</a:t>
            </a:r>
          </a:p>
        </p:txBody>
      </p:sp>
      <p:pic>
        <p:nvPicPr>
          <p:cNvPr id="49156" name="Picture 4" descr="IMGP04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133600"/>
            <a:ext cx="4176712"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en-US" altLang="en-US" smtClean="0"/>
              <a:t>The Deluxe Mattress Service</a:t>
            </a:r>
          </a:p>
        </p:txBody>
      </p:sp>
      <p:sp>
        <p:nvSpPr>
          <p:cNvPr id="51203" name="Rectangle 3"/>
          <p:cNvSpPr>
            <a:spLocks noGrp="1"/>
          </p:cNvSpPr>
          <p:nvPr>
            <p:ph type="body" idx="1"/>
          </p:nvPr>
        </p:nvSpPr>
        <p:spPr>
          <a:xfrm>
            <a:off x="468313" y="1916113"/>
            <a:ext cx="4319587" cy="4389437"/>
          </a:xfrm>
        </p:spPr>
        <p:txBody>
          <a:bodyPr/>
          <a:lstStyle/>
          <a:p>
            <a:r>
              <a:rPr lang="en-US" altLang="en-US" smtClean="0"/>
              <a:t>Use an airmover on low speed to dry the mattress for as long as possible before leaving the premises. </a:t>
            </a:r>
          </a:p>
        </p:txBody>
      </p:sp>
      <p:pic>
        <p:nvPicPr>
          <p:cNvPr id="51204" name="Picture 4" descr="100_03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989138"/>
            <a:ext cx="381635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en-US" altLang="en-US" smtClean="0"/>
              <a:t>The Deluxe Mattress Service</a:t>
            </a:r>
          </a:p>
        </p:txBody>
      </p:sp>
      <p:sp>
        <p:nvSpPr>
          <p:cNvPr id="53251" name="Rectangle 3"/>
          <p:cNvSpPr>
            <a:spLocks noGrp="1"/>
          </p:cNvSpPr>
          <p:nvPr>
            <p:ph type="body" idx="1"/>
          </p:nvPr>
        </p:nvSpPr>
        <p:spPr/>
        <p:txBody>
          <a:bodyPr/>
          <a:lstStyle/>
          <a:p>
            <a:pPr>
              <a:buFont typeface="Wingdings 2" panose="05020102010507070707" pitchFamily="18" charset="2"/>
              <a:buNone/>
            </a:pPr>
            <a:r>
              <a:rPr lang="en-US" altLang="en-US" smtClean="0"/>
              <a:t>Important Notes:</a:t>
            </a:r>
          </a:p>
          <a:p>
            <a:r>
              <a:rPr lang="en-US" altLang="en-US" smtClean="0"/>
              <a:t>The wet-clean is only necessary in the case of urine stains or the treatment of urine, blood or other contaminants.</a:t>
            </a:r>
          </a:p>
        </p:txBody>
      </p:sp>
    </p:spTree>
  </p:cSld>
  <p:clrMapOvr>
    <a:masterClrMapping/>
  </p:clrMapOvr>
  <p:timing>
    <p:tnLst>
      <p:par>
        <p:cTn id="1" dur="indefinite" restart="never" nodeType="tmRoot"/>
      </p:par>
    </p:tnLst>
  </p:timing>
</p:sld>
</file>

<file path=ppt/slides/slide2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altLang="en-US" smtClean="0"/>
              <a:t>The Deluxe Mattress Service</a:t>
            </a:r>
          </a:p>
        </p:txBody>
      </p:sp>
      <p:sp>
        <p:nvSpPr>
          <p:cNvPr id="55299" name="Rectangle 3"/>
          <p:cNvSpPr>
            <a:spLocks noGrp="1"/>
          </p:cNvSpPr>
          <p:nvPr>
            <p:ph type="body" idx="1"/>
          </p:nvPr>
        </p:nvSpPr>
        <p:spPr/>
        <p:txBody>
          <a:bodyPr/>
          <a:lstStyle/>
          <a:p>
            <a:r>
              <a:rPr lang="en-US" altLang="en-US" smtClean="0"/>
              <a:t>Pricing Schedule for the Deluxe Mattress Service</a:t>
            </a:r>
          </a:p>
          <a:p>
            <a:pPr lvl="1"/>
            <a:r>
              <a:rPr lang="en-US" altLang="en-US" smtClean="0"/>
              <a:t>Single Mattress		$90</a:t>
            </a:r>
          </a:p>
          <a:p>
            <a:pPr lvl="1"/>
            <a:r>
              <a:rPr lang="en-US" altLang="en-US" smtClean="0"/>
              <a:t>Double Mattress	$115</a:t>
            </a:r>
          </a:p>
          <a:p>
            <a:pPr lvl="1"/>
            <a:r>
              <a:rPr lang="en-US" altLang="en-US" smtClean="0"/>
              <a:t>Queen Mattress	$145</a:t>
            </a:r>
          </a:p>
          <a:p>
            <a:pPr lvl="1"/>
            <a:r>
              <a:rPr lang="en-US" altLang="en-US" smtClean="0"/>
              <a:t>King Mattress		$170</a:t>
            </a:r>
          </a:p>
          <a:p>
            <a:r>
              <a:rPr lang="en-US" altLang="en-US" smtClean="0"/>
              <a:t>This pricing includes the urine stain treatment, application including injection of Meditech, the application of the healthy mattress solution and the mattress and pillow stain remover.</a:t>
            </a:r>
          </a:p>
          <a:p>
            <a:endParaRPr lang="en-US" altLang="en-US" smtClean="0"/>
          </a:p>
        </p:txBody>
      </p:sp>
    </p:spTree>
  </p:cSld>
  <p:clrMapOvr>
    <a:masterClrMapping/>
  </p:clrMapOvr>
  <p:timing>
    <p:tnLst>
      <p:par>
        <p:cTn id="1" dur="indefinite" restart="never" nodeType="tmRoot"/>
      </p:par>
    </p:tnLst>
  </p:timing>
</p:sld>
</file>

<file path=ppt/slides/slide2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PH" altLang="en-US" smtClean="0"/>
              <a:t>Questions and Concerns</a:t>
            </a:r>
          </a:p>
        </p:txBody>
      </p:sp>
      <p:sp>
        <p:nvSpPr>
          <p:cNvPr id="57347" name="Content Placeholder 2"/>
          <p:cNvSpPr>
            <a:spLocks noGrp="1"/>
          </p:cNvSpPr>
          <p:nvPr>
            <p:ph idx="1"/>
          </p:nvPr>
        </p:nvSpPr>
        <p:spPr/>
        <p:txBody>
          <a:bodyPr/>
          <a:lstStyle/>
          <a:p>
            <a:endParaRPr lang="en-PH" altLang="en-US" smtClean="0"/>
          </a:p>
        </p:txBody>
      </p:sp>
      <p:sp>
        <p:nvSpPr>
          <p:cNvPr id="573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a:spcBef>
                <a:spcPct val="20%"/>
              </a:spcBef>
              <a:buClr>
                <a:srgbClr val="0BD0D9"/>
              </a:buClr>
              <a:buSzPct val="95%"/>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
              </a:spcBef>
              <a:buClr>
                <a:schemeClr val="accent1"/>
              </a:buClr>
              <a:buSzPct val="85%"/>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
              </a:spcBef>
              <a:buClr>
                <a:schemeClr val="accent2"/>
              </a:buClr>
              <a:buSzPct val="7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
              </a:spcBef>
              <a:buClr>
                <a:srgbClr val="0BD0D9"/>
              </a:buClr>
              <a:buSzPct val="65%"/>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
              </a:spcBef>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
              </a:spcBef>
              <a:spcAft>
                <a:spcPct val="0%"/>
              </a:spcAft>
              <a:buClr>
                <a:srgbClr val="10CF9B"/>
              </a:buClr>
              <a:buSzPct val="65%"/>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67FDFC0F-3719-440C-87BF-F7197461842D}" type="slidenum">
              <a:rPr lang="en-AU" altLang="en-US" sz="1200">
                <a:solidFill>
                  <a:srgbClr val="D1EAEE"/>
                </a:solidFill>
              </a:rPr>
              <a:pPr>
                <a:spcBef>
                  <a:spcPct val="0%"/>
                </a:spcBef>
                <a:buClrTx/>
                <a:buSzTx/>
                <a:buFontTx/>
                <a:buNone/>
              </a:pPr>
              <a:t>27</a:t>
            </a:fld>
            <a:endParaRPr lang="en-AU" altLang="en-US" sz="1200">
              <a:solidFill>
                <a:srgbClr val="D1EAEE"/>
              </a:solidFill>
            </a:endParaRPr>
          </a:p>
        </p:txBody>
      </p:sp>
    </p:spTree>
  </p:cSld>
  <p:clrMapOvr>
    <a:masterClrMapping/>
  </p:clrMapOvr>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r>
              <a:rPr lang="en-US" altLang="en-US" smtClean="0"/>
              <a:t>Why Clean your Mattress?</a:t>
            </a:r>
          </a:p>
        </p:txBody>
      </p:sp>
      <p:sp>
        <p:nvSpPr>
          <p:cNvPr id="8195" name="Rectangle 3"/>
          <p:cNvSpPr>
            <a:spLocks noGrp="1"/>
          </p:cNvSpPr>
          <p:nvPr>
            <p:ph type="body" idx="1"/>
          </p:nvPr>
        </p:nvSpPr>
        <p:spPr/>
        <p:txBody>
          <a:bodyPr/>
          <a:lstStyle/>
          <a:p>
            <a:r>
              <a:rPr lang="en-GB" altLang="en-US" sz="2500" i="1" smtClean="0"/>
              <a:t>The average person loses 1.5 cups of water per night (from perspiration)</a:t>
            </a:r>
          </a:p>
          <a:p>
            <a:r>
              <a:rPr lang="en-GB" altLang="en-US" sz="2500" i="1" smtClean="0"/>
              <a:t>Mattresses provide an  environment for dustmites &amp; bacteria to harbour due to the ideal conditions.</a:t>
            </a:r>
          </a:p>
          <a:p>
            <a:r>
              <a:rPr lang="en-GB" altLang="en-US" sz="2500" i="1" smtClean="0"/>
              <a:t>The food source that is provided for dust mites is mainly exfoliated dead skin which leads to bacteria growth.</a:t>
            </a:r>
          </a:p>
          <a:p>
            <a:r>
              <a:rPr lang="en-GB" altLang="en-US" sz="2500" i="1" smtClean="0"/>
              <a:t>Our </a:t>
            </a:r>
            <a:r>
              <a:rPr lang="en-GB" altLang="en-US" sz="2500" i="1" smtClean="0">
                <a:solidFill>
                  <a:schemeClr val="hlink"/>
                </a:solidFill>
              </a:rPr>
              <a:t>Restezy</a:t>
            </a:r>
            <a:r>
              <a:rPr lang="en-GB" altLang="en-US" sz="2500" i="1" smtClean="0"/>
              <a:t> product ‘Healthy Mattress Cleaning Solution’ has a lavender scent which has been proven with a calming effect to human minds.</a:t>
            </a:r>
          </a:p>
          <a:p>
            <a:pPr>
              <a:buFont typeface="Wingdings 2" panose="05020102010507070707" pitchFamily="18" charset="2"/>
              <a:buNone/>
            </a:pPr>
            <a:r>
              <a:rPr lang="en-GB" altLang="en-US" sz="2500" i="1" smtClean="0"/>
              <a:t>					</a:t>
            </a:r>
            <a:r>
              <a:rPr lang="en-GB" altLang="en-US" sz="2500" b="1" i="1" smtClean="0"/>
              <a:t>RESTEZY = SLEEP EZY!</a:t>
            </a:r>
          </a:p>
        </p:txBody>
      </p:sp>
    </p:spTree>
  </p:cSld>
  <p:clrMapOvr>
    <a:masterClrMapping/>
  </p:clrMapOvr>
  <p:timing>
    <p:tnLst>
      <p:par>
        <p:cTn id="1" dur="indefinite" restart="never" nodeType="tmRoot"/>
      </p:par>
    </p:tnLst>
  </p:timing>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r>
              <a:rPr lang="en-US" altLang="en-US" smtClean="0"/>
              <a:t>The Healthy Mattress Solution</a:t>
            </a:r>
          </a:p>
        </p:txBody>
      </p:sp>
      <p:sp>
        <p:nvSpPr>
          <p:cNvPr id="10243" name="Rectangle 3"/>
          <p:cNvSpPr>
            <a:spLocks noGrp="1"/>
          </p:cNvSpPr>
          <p:nvPr>
            <p:ph type="body" idx="1"/>
          </p:nvPr>
        </p:nvSpPr>
        <p:spPr/>
        <p:txBody>
          <a:bodyPr/>
          <a:lstStyle/>
          <a:p>
            <a:pPr>
              <a:buFont typeface="Wingdings 2" panose="05020102010507070707" pitchFamily="18" charset="2"/>
              <a:buNone/>
            </a:pPr>
            <a:r>
              <a:rPr lang="en-AU" altLang="en-US" smtClean="0"/>
              <a:t>The Healthy Mattress Service -</a:t>
            </a:r>
          </a:p>
          <a:p>
            <a:pPr lvl="1">
              <a:lnSpc>
                <a:spcPct val="125%"/>
              </a:lnSpc>
              <a:spcBef>
                <a:spcPct val="75%"/>
              </a:spcBef>
              <a:spcAft>
                <a:spcPct val="45%"/>
              </a:spcAft>
              <a:buClr>
                <a:srgbClr val="FF6600"/>
              </a:buClr>
              <a:buFont typeface="Wingdings 2" panose="05020102010507070707" pitchFamily="18" charset="2"/>
              <a:buChar char=""/>
            </a:pPr>
            <a:r>
              <a:rPr lang="en-AU" altLang="en-US" smtClean="0"/>
              <a:t>Kills dust mites, viruses, bacteria, fungi and germs</a:t>
            </a:r>
          </a:p>
          <a:p>
            <a:pPr lvl="1">
              <a:lnSpc>
                <a:spcPct val="125%"/>
              </a:lnSpc>
              <a:spcBef>
                <a:spcPct val="75%"/>
              </a:spcBef>
              <a:spcAft>
                <a:spcPct val="45%"/>
              </a:spcAft>
              <a:buClr>
                <a:srgbClr val="FF6600"/>
              </a:buClr>
              <a:buFont typeface="Wingdings 2" panose="05020102010507070707" pitchFamily="18" charset="2"/>
              <a:buChar char=""/>
            </a:pPr>
            <a:r>
              <a:rPr lang="en-AU" altLang="en-US" smtClean="0"/>
              <a:t>Treats “yellow staining” of mattresses and pillows</a:t>
            </a:r>
          </a:p>
          <a:p>
            <a:pPr lvl="1">
              <a:lnSpc>
                <a:spcPct val="125%"/>
              </a:lnSpc>
              <a:spcBef>
                <a:spcPct val="75%"/>
              </a:spcBef>
              <a:spcAft>
                <a:spcPct val="45%"/>
              </a:spcAft>
              <a:buClr>
                <a:srgbClr val="FF6600"/>
              </a:buClr>
              <a:buFont typeface="Wingdings 2" panose="05020102010507070707" pitchFamily="18" charset="2"/>
              <a:buChar char=""/>
            </a:pPr>
            <a:r>
              <a:rPr lang="en-AU" altLang="en-US" smtClean="0"/>
              <a:t>Removes dead skin and dust mite faeces </a:t>
            </a:r>
          </a:p>
        </p:txBody>
      </p:sp>
    </p:spTree>
  </p:cSld>
  <p:clrMapOvr>
    <a:masterClrMapping/>
  </p:clrMapOvr>
  <p:timing>
    <p:tnLst>
      <p:par>
        <p:cTn id="1" dur="indefinite" restart="never" nodeType="tmRoot"/>
      </p:par>
    </p:tnLst>
  </p:timing>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US" altLang="en-US" smtClean="0"/>
              <a:t>The Healthy Mattress Solution</a:t>
            </a:r>
          </a:p>
        </p:txBody>
      </p:sp>
      <p:sp>
        <p:nvSpPr>
          <p:cNvPr id="12291" name="Rectangle 3"/>
          <p:cNvSpPr>
            <a:spLocks noGrp="1"/>
          </p:cNvSpPr>
          <p:nvPr>
            <p:ph type="body" idx="1"/>
          </p:nvPr>
        </p:nvSpPr>
        <p:spPr>
          <a:xfrm>
            <a:off x="3851275" y="1916113"/>
            <a:ext cx="4846638" cy="4389437"/>
          </a:xfrm>
        </p:spPr>
        <p:txBody>
          <a:bodyPr/>
          <a:lstStyle/>
          <a:p>
            <a:r>
              <a:rPr lang="en-US" altLang="en-US" smtClean="0"/>
              <a:t>Sell the service! Suggest to the customer that you vacuum the mattress as a quick example of what is present.</a:t>
            </a:r>
          </a:p>
          <a:p>
            <a:r>
              <a:rPr lang="en-US" altLang="en-US" smtClean="0"/>
              <a:t>Demonstrate using a black display cloth vacuum a small area of the mattress with several passes </a:t>
            </a:r>
          </a:p>
          <a:p>
            <a:r>
              <a:rPr lang="en-US" altLang="en-US" smtClean="0"/>
              <a:t>Show the matter collected in the display cloth to the client.</a:t>
            </a:r>
          </a:p>
        </p:txBody>
      </p:sp>
      <p:pic>
        <p:nvPicPr>
          <p:cNvPr id="12292" name="Picture 5" descr="IMGP04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349500"/>
            <a:ext cx="3700462"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en-US" altLang="en-US" smtClean="0"/>
              <a:t>The Healthy Mattress Solution</a:t>
            </a:r>
          </a:p>
        </p:txBody>
      </p:sp>
      <p:sp>
        <p:nvSpPr>
          <p:cNvPr id="14339" name="Rectangle 3"/>
          <p:cNvSpPr>
            <a:spLocks noGrp="1"/>
          </p:cNvSpPr>
          <p:nvPr>
            <p:ph type="body" idx="1"/>
          </p:nvPr>
        </p:nvSpPr>
        <p:spPr>
          <a:xfrm>
            <a:off x="468313" y="1916113"/>
            <a:ext cx="4248150" cy="4389437"/>
          </a:xfrm>
        </p:spPr>
        <p:txBody>
          <a:bodyPr/>
          <a:lstStyle/>
          <a:p>
            <a:r>
              <a:rPr lang="en-US" altLang="en-US" smtClean="0"/>
              <a:t>This part of the process is very important as it displays to the client the quantity of dead skin and other matter that the cleaning process will remove. Yellow, greenish and brownish tinges show evidence of active moulds </a:t>
            </a:r>
          </a:p>
        </p:txBody>
      </p:sp>
      <p:pic>
        <p:nvPicPr>
          <p:cNvPr id="14340" name="Picture 4" descr="IMGP00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989138"/>
            <a:ext cx="388302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r>
              <a:rPr lang="en-US" altLang="en-US" smtClean="0"/>
              <a:t>The Healthy Mattress Solution</a:t>
            </a:r>
          </a:p>
        </p:txBody>
      </p:sp>
      <p:sp>
        <p:nvSpPr>
          <p:cNvPr id="16387" name="Rectangle 3"/>
          <p:cNvSpPr>
            <a:spLocks noGrp="1"/>
          </p:cNvSpPr>
          <p:nvPr>
            <p:ph type="body" idx="1"/>
          </p:nvPr>
        </p:nvSpPr>
        <p:spPr/>
        <p:txBody>
          <a:bodyPr/>
          <a:lstStyle/>
          <a:p>
            <a:r>
              <a:rPr lang="en-US" altLang="en-US" smtClean="0"/>
              <a:t>Undertake a thorough </a:t>
            </a:r>
            <a:r>
              <a:rPr lang="en-US" altLang="en-US" smtClean="0">
                <a:solidFill>
                  <a:schemeClr val="hlink"/>
                </a:solidFill>
              </a:rPr>
              <a:t>pre-inspection</a:t>
            </a:r>
            <a:r>
              <a:rPr lang="en-US" altLang="en-US" smtClean="0"/>
              <a:t> of the mattress and pillows to ensure the mattress can be cleaned and treated and that the results will match the clients expectations. Ensure that you check both top and bottom of the mattress for excessive staining during this process. </a:t>
            </a:r>
          </a:p>
        </p:txBody>
      </p:sp>
    </p:spTree>
  </p:cSld>
  <p:clrMapOvr>
    <a:masterClrMapping/>
  </p:clrMapOvr>
  <p:timing>
    <p:tnLst>
      <p:par>
        <p:cTn id="1" dur="indefinite" restart="never" nodeType="tmRoot"/>
      </p:par>
    </p:tnLst>
  </p:timing>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r>
              <a:rPr lang="en-US" altLang="en-US" smtClean="0"/>
              <a:t>The Healthy Mattress Solution</a:t>
            </a:r>
          </a:p>
        </p:txBody>
      </p:sp>
      <p:sp>
        <p:nvSpPr>
          <p:cNvPr id="18435" name="Rectangle 3"/>
          <p:cNvSpPr>
            <a:spLocks noGrp="1"/>
          </p:cNvSpPr>
          <p:nvPr>
            <p:ph type="body" idx="1"/>
          </p:nvPr>
        </p:nvSpPr>
        <p:spPr>
          <a:xfrm>
            <a:off x="468313" y="1916113"/>
            <a:ext cx="4464050" cy="4389437"/>
          </a:xfrm>
        </p:spPr>
        <p:txBody>
          <a:bodyPr/>
          <a:lstStyle/>
          <a:p>
            <a:pPr>
              <a:lnSpc>
                <a:spcPct val="90%"/>
              </a:lnSpc>
            </a:pPr>
            <a:r>
              <a:rPr lang="en-US" altLang="en-US" smtClean="0"/>
              <a:t>Vacuum the mattress and pillows with a Kirby Vacuum with a new HEPA filter bag. Vacuum the top, bottom and all 4 sides of the mattress and each pillow in slow even stokes ensuring you pass over each area of the mattress twice in both directions (4 passes in total). </a:t>
            </a:r>
          </a:p>
        </p:txBody>
      </p:sp>
      <p:pic>
        <p:nvPicPr>
          <p:cNvPr id="18436" name="Picture 4" descr="IMGP04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349500"/>
            <a:ext cx="38798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en-US" altLang="en-US" smtClean="0"/>
              <a:t>The Healthy Mattress Solution</a:t>
            </a:r>
          </a:p>
        </p:txBody>
      </p:sp>
      <p:sp>
        <p:nvSpPr>
          <p:cNvPr id="20483" name="Rectangle 3"/>
          <p:cNvSpPr>
            <a:spLocks noGrp="1"/>
          </p:cNvSpPr>
          <p:nvPr>
            <p:ph type="body" idx="1"/>
          </p:nvPr>
        </p:nvSpPr>
        <p:spPr>
          <a:xfrm>
            <a:off x="4427538" y="1916113"/>
            <a:ext cx="4270375" cy="4389437"/>
          </a:xfrm>
        </p:spPr>
        <p:txBody>
          <a:bodyPr/>
          <a:lstStyle/>
          <a:p>
            <a:r>
              <a:rPr lang="en-US" altLang="en-US" smtClean="0"/>
              <a:t>Pay particular attention to the ticking/piping where thorough vacuuming is required. This whole process should take 8 to 12 minutes. </a:t>
            </a:r>
          </a:p>
        </p:txBody>
      </p:sp>
      <p:pic>
        <p:nvPicPr>
          <p:cNvPr id="20484" name="Picture 4" descr="IMGP04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133600"/>
            <a:ext cx="38798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purl.oclc.org/ooxml/drawingml/main" name="1_Flow">
  <a:themeElements>
    <a:clrScheme name="1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fontScheme name="1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extraClrScheme>
      <a:clrScheme name="1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purl.oclc.org/ooxml/drawingml/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theme>
</file>

<file path=ppt/theme/theme3.xml><?xml version="1.0" encoding="utf-8"?>
<a:theme xmlns:a="http://purl.oclc.org/ooxml/drawingml/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theme>
</file>

<file path=docProps/app.xml><?xml version="1.0" encoding="utf-8"?>
<Properties xmlns="http://purl.oclc.org/ooxml/officeDocument/extendedProperties" xmlns:vt="http://purl.oclc.org/ooxml/officeDocument/docPropsVTypes">
  <Template/>
  <TotalTime>4234</TotalTime>
  <Words>1077</Words>
  <Application>Microsoft Office PowerPoint</Application>
  <PresentationFormat>On-screen Show (4:3)</PresentationFormat>
  <Paragraphs>89</Paragraphs>
  <Slides>27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Constantia</vt:lpstr>
      <vt:lpstr>Wingdings 2</vt:lpstr>
      <vt:lpstr>1_Flow</vt:lpstr>
      <vt:lpstr>Mattress Cleaning</vt:lpstr>
      <vt:lpstr>Mattress Cleaning Home Solutions</vt:lpstr>
      <vt:lpstr>Why Clean your Mattress?</vt:lpstr>
      <vt:lpstr>The Healthy Mattress Solution</vt:lpstr>
      <vt:lpstr>The Healthy Mattress Solution</vt:lpstr>
      <vt:lpstr>The Healthy Mattress Solution</vt:lpstr>
      <vt:lpstr>The Healthy Mattress Solution</vt:lpstr>
      <vt:lpstr>The Healthy Mattress Solution</vt:lpstr>
      <vt:lpstr>The Healthy Mattress Solution</vt:lpstr>
      <vt:lpstr>The Healthy Mattress Solution</vt:lpstr>
      <vt:lpstr>The Healthy Mattress Solution</vt:lpstr>
      <vt:lpstr>The Healthy Mattress Solution</vt:lpstr>
      <vt:lpstr>The Healthy Mattress Solution</vt:lpstr>
      <vt:lpstr>The Deluxe Mattress Clean</vt:lpstr>
      <vt:lpstr>The Deluxe Mattress Service</vt:lpstr>
      <vt:lpstr>The Deluxe Mattress Service</vt:lpstr>
      <vt:lpstr>The Deluxe Mattress Service</vt:lpstr>
      <vt:lpstr>The Deluxe Mattress Service</vt:lpstr>
      <vt:lpstr>The Deluxe Mattress Service</vt:lpstr>
      <vt:lpstr>The Deluxe Mattress Service</vt:lpstr>
      <vt:lpstr>The Deluxe Mattress Service</vt:lpstr>
      <vt:lpstr>The Deluxe Mattress Solution</vt:lpstr>
      <vt:lpstr>The Deluxe Mattress Solution</vt:lpstr>
      <vt:lpstr>The Deluxe Mattress Service</vt:lpstr>
      <vt:lpstr>The Deluxe Mattress Service</vt:lpstr>
      <vt:lpstr>The Deluxe Mattress Service</vt:lpstr>
      <vt:lpstr>Questions and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Kristy Thomson</dc:creator>
  <cp:lastModifiedBy>ralphjohn292@gmail.com</cp:lastModifiedBy>
  <cp:revision>103</cp:revision>
  <dcterms:created xsi:type="dcterms:W3CDTF">2009-03-25T23:31:17Z</dcterms:created>
  <dcterms:modified xsi:type="dcterms:W3CDTF">2021-10-26T04:00:54Z</dcterms:modified>
</cp:coreProperties>
</file>